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8" r:id="rId1"/>
  </p:sldMasterIdLst>
  <p:notesMasterIdLst>
    <p:notesMasterId r:id="rId17"/>
  </p:notesMasterIdLst>
  <p:sldIdLst>
    <p:sldId id="256" r:id="rId2"/>
    <p:sldId id="276" r:id="rId3"/>
    <p:sldId id="296" r:id="rId4"/>
    <p:sldId id="297" r:id="rId5"/>
    <p:sldId id="274" r:id="rId6"/>
    <p:sldId id="299" r:id="rId7"/>
    <p:sldId id="306" r:id="rId8"/>
    <p:sldId id="300" r:id="rId9"/>
    <p:sldId id="301" r:id="rId10"/>
    <p:sldId id="302" r:id="rId11"/>
    <p:sldId id="307" r:id="rId12"/>
    <p:sldId id="308" r:id="rId13"/>
    <p:sldId id="303" r:id="rId14"/>
    <p:sldId id="309" r:id="rId15"/>
    <p:sldId id="285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gntMP/+phPJIjL2A6ejNOgkpeR3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031B"/>
    <a:srgbClr val="072F5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6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2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2BAC9D-A11A-4F23-8E3C-44D821B0FC9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PE"/>
        </a:p>
      </dgm:t>
    </dgm:pt>
    <dgm:pt modelId="{3CF6D6DD-20CF-4701-91BE-4B2A98A1C27F}">
      <dgm:prSet/>
      <dgm:spPr/>
      <dgm:t>
        <a:bodyPr/>
        <a:lstStyle/>
        <a:p>
          <a:pPr rtl="0"/>
          <a:r>
            <a:rPr lang="es-PE"/>
            <a:t>Fomentar la colaboración entre investigadores.</a:t>
          </a:r>
        </a:p>
      </dgm:t>
    </dgm:pt>
    <dgm:pt modelId="{EE2EEAB2-D291-4B40-9F51-20DAA855DA10}" type="parTrans" cxnId="{DAAB075D-6BA4-49C0-9EA7-5A2BD87FB876}">
      <dgm:prSet/>
      <dgm:spPr/>
      <dgm:t>
        <a:bodyPr/>
        <a:lstStyle/>
        <a:p>
          <a:endParaRPr lang="es-PE"/>
        </a:p>
      </dgm:t>
    </dgm:pt>
    <dgm:pt modelId="{CDB4FC43-559A-4567-AB28-61894981FA42}" type="sibTrans" cxnId="{DAAB075D-6BA4-49C0-9EA7-5A2BD87FB876}">
      <dgm:prSet/>
      <dgm:spPr/>
      <dgm:t>
        <a:bodyPr/>
        <a:lstStyle/>
        <a:p>
          <a:endParaRPr lang="es-PE"/>
        </a:p>
      </dgm:t>
    </dgm:pt>
    <dgm:pt modelId="{87CCB4C3-8990-4CB3-AECA-056CD77EDCF9}">
      <dgm:prSet/>
      <dgm:spPr/>
      <dgm:t>
        <a:bodyPr/>
        <a:lstStyle/>
        <a:p>
          <a:pPr rtl="0"/>
          <a:r>
            <a:rPr lang="es-PE"/>
            <a:t>Incrementar la visibilidad y el impacto de la investigación de la UNSA.</a:t>
          </a:r>
        </a:p>
      </dgm:t>
    </dgm:pt>
    <dgm:pt modelId="{27212EEA-D144-45C9-BD04-B5798158E7FD}" type="parTrans" cxnId="{36A05019-D055-4904-9A2A-40C03D65F6CE}">
      <dgm:prSet/>
      <dgm:spPr/>
      <dgm:t>
        <a:bodyPr/>
        <a:lstStyle/>
        <a:p>
          <a:endParaRPr lang="es-PE"/>
        </a:p>
      </dgm:t>
    </dgm:pt>
    <dgm:pt modelId="{3B993484-C5F9-45AB-907D-089D40967332}" type="sibTrans" cxnId="{36A05019-D055-4904-9A2A-40C03D65F6CE}">
      <dgm:prSet/>
      <dgm:spPr/>
      <dgm:t>
        <a:bodyPr/>
        <a:lstStyle/>
        <a:p>
          <a:endParaRPr lang="es-PE"/>
        </a:p>
      </dgm:t>
    </dgm:pt>
    <dgm:pt modelId="{C95BDEF5-4B4E-4EF2-A4E5-C5ECB7462DB9}">
      <dgm:prSet/>
      <dgm:spPr/>
      <dgm:t>
        <a:bodyPr/>
        <a:lstStyle/>
        <a:p>
          <a:pPr rtl="0"/>
          <a:r>
            <a:rPr lang="es-PE"/>
            <a:t>Facilitar la toma de decisiones basada en datos para administradores y planificadores de investigación.</a:t>
          </a:r>
        </a:p>
      </dgm:t>
    </dgm:pt>
    <dgm:pt modelId="{8040692F-6390-4652-8028-67901614F959}" type="parTrans" cxnId="{ABBA8F35-2123-4B9E-8D07-62710E86334C}">
      <dgm:prSet/>
      <dgm:spPr/>
      <dgm:t>
        <a:bodyPr/>
        <a:lstStyle/>
        <a:p>
          <a:endParaRPr lang="es-PE"/>
        </a:p>
      </dgm:t>
    </dgm:pt>
    <dgm:pt modelId="{E5A9201B-951B-4C11-9B61-282FF0F43C4B}" type="sibTrans" cxnId="{ABBA8F35-2123-4B9E-8D07-62710E86334C}">
      <dgm:prSet/>
      <dgm:spPr/>
      <dgm:t>
        <a:bodyPr/>
        <a:lstStyle/>
        <a:p>
          <a:endParaRPr lang="es-PE"/>
        </a:p>
      </dgm:t>
    </dgm:pt>
    <dgm:pt modelId="{24365A9A-EF2B-442D-B32D-0D35BBD476D8}">
      <dgm:prSet/>
      <dgm:spPr/>
      <dgm:t>
        <a:bodyPr/>
        <a:lstStyle/>
        <a:p>
          <a:pPr rtl="0"/>
          <a:r>
            <a:rPr lang="es-PE"/>
            <a:t>Proveer una herramienta útil para estudiantes, investigadores y el público en general que busquen información sobre el estado de la investigación en la UNSA.</a:t>
          </a:r>
        </a:p>
      </dgm:t>
    </dgm:pt>
    <dgm:pt modelId="{C6787F45-55CA-452E-B11E-553C7117C535}" type="parTrans" cxnId="{BA1B63B1-9EC7-4289-84BE-E45746E59BE8}">
      <dgm:prSet/>
      <dgm:spPr/>
      <dgm:t>
        <a:bodyPr/>
        <a:lstStyle/>
        <a:p>
          <a:endParaRPr lang="es-PE"/>
        </a:p>
      </dgm:t>
    </dgm:pt>
    <dgm:pt modelId="{1083915B-7AB6-4412-BC4A-F0B7402AEF60}" type="sibTrans" cxnId="{BA1B63B1-9EC7-4289-84BE-E45746E59BE8}">
      <dgm:prSet/>
      <dgm:spPr/>
      <dgm:t>
        <a:bodyPr/>
        <a:lstStyle/>
        <a:p>
          <a:endParaRPr lang="es-PE"/>
        </a:p>
      </dgm:t>
    </dgm:pt>
    <dgm:pt modelId="{5A2CDEC2-A70B-4DB4-B28C-7D6113657E2B}" type="pres">
      <dgm:prSet presAssocID="{962BAC9D-A11A-4F23-8E3C-44D821B0FC9B}" presName="vert0" presStyleCnt="0">
        <dgm:presLayoutVars>
          <dgm:dir/>
          <dgm:animOne val="branch"/>
          <dgm:animLvl val="lvl"/>
        </dgm:presLayoutVars>
      </dgm:prSet>
      <dgm:spPr/>
    </dgm:pt>
    <dgm:pt modelId="{B4EDAFAE-D70F-44B3-A232-C7D47D958770}" type="pres">
      <dgm:prSet presAssocID="{3CF6D6DD-20CF-4701-91BE-4B2A98A1C27F}" presName="thickLine" presStyleLbl="alignNode1" presStyleIdx="0" presStyleCnt="4"/>
      <dgm:spPr/>
    </dgm:pt>
    <dgm:pt modelId="{44506BEC-A978-4AB8-957C-B7FC4737D073}" type="pres">
      <dgm:prSet presAssocID="{3CF6D6DD-20CF-4701-91BE-4B2A98A1C27F}" presName="horz1" presStyleCnt="0"/>
      <dgm:spPr/>
    </dgm:pt>
    <dgm:pt modelId="{A36CE8AD-68A1-48CA-B80E-FBFD6552BD81}" type="pres">
      <dgm:prSet presAssocID="{3CF6D6DD-20CF-4701-91BE-4B2A98A1C27F}" presName="tx1" presStyleLbl="revTx" presStyleIdx="0" presStyleCnt="4"/>
      <dgm:spPr/>
    </dgm:pt>
    <dgm:pt modelId="{38C19034-50DE-4D26-B9F8-45E92103FA36}" type="pres">
      <dgm:prSet presAssocID="{3CF6D6DD-20CF-4701-91BE-4B2A98A1C27F}" presName="vert1" presStyleCnt="0"/>
      <dgm:spPr/>
    </dgm:pt>
    <dgm:pt modelId="{CC4AEE34-016B-4361-B66D-8CAE312FE1F6}" type="pres">
      <dgm:prSet presAssocID="{87CCB4C3-8990-4CB3-AECA-056CD77EDCF9}" presName="thickLine" presStyleLbl="alignNode1" presStyleIdx="1" presStyleCnt="4"/>
      <dgm:spPr/>
    </dgm:pt>
    <dgm:pt modelId="{97685090-2D7A-488A-8794-809F6D3710FF}" type="pres">
      <dgm:prSet presAssocID="{87CCB4C3-8990-4CB3-AECA-056CD77EDCF9}" presName="horz1" presStyleCnt="0"/>
      <dgm:spPr/>
    </dgm:pt>
    <dgm:pt modelId="{5FAE8E7E-7647-4E16-A6EA-BD7CF0695C9C}" type="pres">
      <dgm:prSet presAssocID="{87CCB4C3-8990-4CB3-AECA-056CD77EDCF9}" presName="tx1" presStyleLbl="revTx" presStyleIdx="1" presStyleCnt="4"/>
      <dgm:spPr/>
    </dgm:pt>
    <dgm:pt modelId="{32C4F130-EF9F-4647-8DA3-C7B48927DC1F}" type="pres">
      <dgm:prSet presAssocID="{87CCB4C3-8990-4CB3-AECA-056CD77EDCF9}" presName="vert1" presStyleCnt="0"/>
      <dgm:spPr/>
    </dgm:pt>
    <dgm:pt modelId="{FC948D85-4118-46CC-B409-D37DF0C44CD1}" type="pres">
      <dgm:prSet presAssocID="{C95BDEF5-4B4E-4EF2-A4E5-C5ECB7462DB9}" presName="thickLine" presStyleLbl="alignNode1" presStyleIdx="2" presStyleCnt="4"/>
      <dgm:spPr/>
    </dgm:pt>
    <dgm:pt modelId="{DBF614A9-76A8-4B88-AB92-502E759FCE33}" type="pres">
      <dgm:prSet presAssocID="{C95BDEF5-4B4E-4EF2-A4E5-C5ECB7462DB9}" presName="horz1" presStyleCnt="0"/>
      <dgm:spPr/>
    </dgm:pt>
    <dgm:pt modelId="{029898B7-CA19-43C8-88BD-45A213164677}" type="pres">
      <dgm:prSet presAssocID="{C95BDEF5-4B4E-4EF2-A4E5-C5ECB7462DB9}" presName="tx1" presStyleLbl="revTx" presStyleIdx="2" presStyleCnt="4"/>
      <dgm:spPr/>
    </dgm:pt>
    <dgm:pt modelId="{2E05E1AA-211A-43AA-967B-0DFB56D7E47F}" type="pres">
      <dgm:prSet presAssocID="{C95BDEF5-4B4E-4EF2-A4E5-C5ECB7462DB9}" presName="vert1" presStyleCnt="0"/>
      <dgm:spPr/>
    </dgm:pt>
    <dgm:pt modelId="{2DB6A494-5EEF-4B66-801F-E45BB8150D50}" type="pres">
      <dgm:prSet presAssocID="{24365A9A-EF2B-442D-B32D-0D35BBD476D8}" presName="thickLine" presStyleLbl="alignNode1" presStyleIdx="3" presStyleCnt="4"/>
      <dgm:spPr/>
    </dgm:pt>
    <dgm:pt modelId="{C7F3D20A-E9AF-4ECB-9720-1DB575C22A53}" type="pres">
      <dgm:prSet presAssocID="{24365A9A-EF2B-442D-B32D-0D35BBD476D8}" presName="horz1" presStyleCnt="0"/>
      <dgm:spPr/>
    </dgm:pt>
    <dgm:pt modelId="{9B135A31-5984-40B4-8D8C-A51F1169DEE9}" type="pres">
      <dgm:prSet presAssocID="{24365A9A-EF2B-442D-B32D-0D35BBD476D8}" presName="tx1" presStyleLbl="revTx" presStyleIdx="3" presStyleCnt="4"/>
      <dgm:spPr/>
    </dgm:pt>
    <dgm:pt modelId="{7F9E2AAD-0C8A-4B5F-BE7F-31FFEA43D06A}" type="pres">
      <dgm:prSet presAssocID="{24365A9A-EF2B-442D-B32D-0D35BBD476D8}" presName="vert1" presStyleCnt="0"/>
      <dgm:spPr/>
    </dgm:pt>
  </dgm:ptLst>
  <dgm:cxnLst>
    <dgm:cxn modelId="{4621060C-CFAE-4EAC-9C77-50D7D24881F6}" type="presOf" srcId="{962BAC9D-A11A-4F23-8E3C-44D821B0FC9B}" destId="{5A2CDEC2-A70B-4DB4-B28C-7D6113657E2B}" srcOrd="0" destOrd="0" presId="urn:microsoft.com/office/officeart/2008/layout/LinedList"/>
    <dgm:cxn modelId="{D3799017-7966-4DC5-B7E0-4B354937D08F}" type="presOf" srcId="{C95BDEF5-4B4E-4EF2-A4E5-C5ECB7462DB9}" destId="{029898B7-CA19-43C8-88BD-45A213164677}" srcOrd="0" destOrd="0" presId="urn:microsoft.com/office/officeart/2008/layout/LinedList"/>
    <dgm:cxn modelId="{36A05019-D055-4904-9A2A-40C03D65F6CE}" srcId="{962BAC9D-A11A-4F23-8E3C-44D821B0FC9B}" destId="{87CCB4C3-8990-4CB3-AECA-056CD77EDCF9}" srcOrd="1" destOrd="0" parTransId="{27212EEA-D144-45C9-BD04-B5798158E7FD}" sibTransId="{3B993484-C5F9-45AB-907D-089D40967332}"/>
    <dgm:cxn modelId="{ABBA8F35-2123-4B9E-8D07-62710E86334C}" srcId="{962BAC9D-A11A-4F23-8E3C-44D821B0FC9B}" destId="{C95BDEF5-4B4E-4EF2-A4E5-C5ECB7462DB9}" srcOrd="2" destOrd="0" parTransId="{8040692F-6390-4652-8028-67901614F959}" sibTransId="{E5A9201B-951B-4C11-9B61-282FF0F43C4B}"/>
    <dgm:cxn modelId="{DAAB075D-6BA4-49C0-9EA7-5A2BD87FB876}" srcId="{962BAC9D-A11A-4F23-8E3C-44D821B0FC9B}" destId="{3CF6D6DD-20CF-4701-91BE-4B2A98A1C27F}" srcOrd="0" destOrd="0" parTransId="{EE2EEAB2-D291-4B40-9F51-20DAA855DA10}" sibTransId="{CDB4FC43-559A-4567-AB28-61894981FA42}"/>
    <dgm:cxn modelId="{0163D244-658C-43CA-B226-C2B73C11AE04}" type="presOf" srcId="{24365A9A-EF2B-442D-B32D-0D35BBD476D8}" destId="{9B135A31-5984-40B4-8D8C-A51F1169DEE9}" srcOrd="0" destOrd="0" presId="urn:microsoft.com/office/officeart/2008/layout/LinedList"/>
    <dgm:cxn modelId="{BA1B63B1-9EC7-4289-84BE-E45746E59BE8}" srcId="{962BAC9D-A11A-4F23-8E3C-44D821B0FC9B}" destId="{24365A9A-EF2B-442D-B32D-0D35BBD476D8}" srcOrd="3" destOrd="0" parTransId="{C6787F45-55CA-452E-B11E-553C7117C535}" sibTransId="{1083915B-7AB6-4412-BC4A-F0B7402AEF60}"/>
    <dgm:cxn modelId="{57283DC5-E439-4F3D-9DEC-CE219CC7BA38}" type="presOf" srcId="{87CCB4C3-8990-4CB3-AECA-056CD77EDCF9}" destId="{5FAE8E7E-7647-4E16-A6EA-BD7CF0695C9C}" srcOrd="0" destOrd="0" presId="urn:microsoft.com/office/officeart/2008/layout/LinedList"/>
    <dgm:cxn modelId="{32D442DC-29CB-4576-8798-0F49BA71E10A}" type="presOf" srcId="{3CF6D6DD-20CF-4701-91BE-4B2A98A1C27F}" destId="{A36CE8AD-68A1-48CA-B80E-FBFD6552BD81}" srcOrd="0" destOrd="0" presId="urn:microsoft.com/office/officeart/2008/layout/LinedList"/>
    <dgm:cxn modelId="{A71B7319-C709-4749-BC86-2786BB619CDA}" type="presParOf" srcId="{5A2CDEC2-A70B-4DB4-B28C-7D6113657E2B}" destId="{B4EDAFAE-D70F-44B3-A232-C7D47D958770}" srcOrd="0" destOrd="0" presId="urn:microsoft.com/office/officeart/2008/layout/LinedList"/>
    <dgm:cxn modelId="{58447E17-A1E0-4D0C-A539-B6CDAA0DDE72}" type="presParOf" srcId="{5A2CDEC2-A70B-4DB4-B28C-7D6113657E2B}" destId="{44506BEC-A978-4AB8-957C-B7FC4737D073}" srcOrd="1" destOrd="0" presId="urn:microsoft.com/office/officeart/2008/layout/LinedList"/>
    <dgm:cxn modelId="{B43102EB-1AE1-40D0-AD79-94CB2014609D}" type="presParOf" srcId="{44506BEC-A978-4AB8-957C-B7FC4737D073}" destId="{A36CE8AD-68A1-48CA-B80E-FBFD6552BD81}" srcOrd="0" destOrd="0" presId="urn:microsoft.com/office/officeart/2008/layout/LinedList"/>
    <dgm:cxn modelId="{57037F5A-C89D-4FAC-8C4D-942E1D5E04D1}" type="presParOf" srcId="{44506BEC-A978-4AB8-957C-B7FC4737D073}" destId="{38C19034-50DE-4D26-B9F8-45E92103FA36}" srcOrd="1" destOrd="0" presId="urn:microsoft.com/office/officeart/2008/layout/LinedList"/>
    <dgm:cxn modelId="{0C349342-3C30-4676-BEF9-493AF8048668}" type="presParOf" srcId="{5A2CDEC2-A70B-4DB4-B28C-7D6113657E2B}" destId="{CC4AEE34-016B-4361-B66D-8CAE312FE1F6}" srcOrd="2" destOrd="0" presId="urn:microsoft.com/office/officeart/2008/layout/LinedList"/>
    <dgm:cxn modelId="{E2D71159-C5D0-421A-B0D0-07FA767B9619}" type="presParOf" srcId="{5A2CDEC2-A70B-4DB4-B28C-7D6113657E2B}" destId="{97685090-2D7A-488A-8794-809F6D3710FF}" srcOrd="3" destOrd="0" presId="urn:microsoft.com/office/officeart/2008/layout/LinedList"/>
    <dgm:cxn modelId="{C1B21B7D-B519-4DF8-A46E-ACE6B1D6A9BC}" type="presParOf" srcId="{97685090-2D7A-488A-8794-809F6D3710FF}" destId="{5FAE8E7E-7647-4E16-A6EA-BD7CF0695C9C}" srcOrd="0" destOrd="0" presId="urn:microsoft.com/office/officeart/2008/layout/LinedList"/>
    <dgm:cxn modelId="{E6343D1E-92DD-497D-909C-B9E9016CA36D}" type="presParOf" srcId="{97685090-2D7A-488A-8794-809F6D3710FF}" destId="{32C4F130-EF9F-4647-8DA3-C7B48927DC1F}" srcOrd="1" destOrd="0" presId="urn:microsoft.com/office/officeart/2008/layout/LinedList"/>
    <dgm:cxn modelId="{574095B5-1077-45C5-A64A-92AE5B57CD7D}" type="presParOf" srcId="{5A2CDEC2-A70B-4DB4-B28C-7D6113657E2B}" destId="{FC948D85-4118-46CC-B409-D37DF0C44CD1}" srcOrd="4" destOrd="0" presId="urn:microsoft.com/office/officeart/2008/layout/LinedList"/>
    <dgm:cxn modelId="{5E645FF6-CDD9-454B-BF58-780B084019AC}" type="presParOf" srcId="{5A2CDEC2-A70B-4DB4-B28C-7D6113657E2B}" destId="{DBF614A9-76A8-4B88-AB92-502E759FCE33}" srcOrd="5" destOrd="0" presId="urn:microsoft.com/office/officeart/2008/layout/LinedList"/>
    <dgm:cxn modelId="{5A0B73B7-2CC9-44DA-A346-3F886AE85615}" type="presParOf" srcId="{DBF614A9-76A8-4B88-AB92-502E759FCE33}" destId="{029898B7-CA19-43C8-88BD-45A213164677}" srcOrd="0" destOrd="0" presId="urn:microsoft.com/office/officeart/2008/layout/LinedList"/>
    <dgm:cxn modelId="{ABCAEE7F-75F9-4E20-A49B-EE289F5A21BE}" type="presParOf" srcId="{DBF614A9-76A8-4B88-AB92-502E759FCE33}" destId="{2E05E1AA-211A-43AA-967B-0DFB56D7E47F}" srcOrd="1" destOrd="0" presId="urn:microsoft.com/office/officeart/2008/layout/LinedList"/>
    <dgm:cxn modelId="{08D96A29-A33E-405E-9DB5-175CFC92C99F}" type="presParOf" srcId="{5A2CDEC2-A70B-4DB4-B28C-7D6113657E2B}" destId="{2DB6A494-5EEF-4B66-801F-E45BB8150D50}" srcOrd="6" destOrd="0" presId="urn:microsoft.com/office/officeart/2008/layout/LinedList"/>
    <dgm:cxn modelId="{9DAFE7B1-A07D-4004-8BCE-576E23C1C475}" type="presParOf" srcId="{5A2CDEC2-A70B-4DB4-B28C-7D6113657E2B}" destId="{C7F3D20A-E9AF-4ECB-9720-1DB575C22A53}" srcOrd="7" destOrd="0" presId="urn:microsoft.com/office/officeart/2008/layout/LinedList"/>
    <dgm:cxn modelId="{FFF95C4A-1E27-45DE-AC0F-CDFD1DE1B311}" type="presParOf" srcId="{C7F3D20A-E9AF-4ECB-9720-1DB575C22A53}" destId="{9B135A31-5984-40B4-8D8C-A51F1169DEE9}" srcOrd="0" destOrd="0" presId="urn:microsoft.com/office/officeart/2008/layout/LinedList"/>
    <dgm:cxn modelId="{176A109E-0844-4FFF-ABF4-B904ADE67931}" type="presParOf" srcId="{C7F3D20A-E9AF-4ECB-9720-1DB575C22A53}" destId="{7F9E2AAD-0C8A-4B5F-BE7F-31FFEA43D06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DCA483-BDE2-4719-93DE-FC6A0F62A446}" type="doc">
      <dgm:prSet loTypeId="urn:microsoft.com/office/officeart/2005/8/layout/hierarchy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PE"/>
        </a:p>
      </dgm:t>
    </dgm:pt>
    <dgm:pt modelId="{91BE955F-542E-407D-B687-107D3365377B}">
      <dgm:prSet phldrT="[Texto]"/>
      <dgm:spPr/>
      <dgm:t>
        <a:bodyPr/>
        <a:lstStyle/>
        <a:p>
          <a:r>
            <a:rPr lang="es-PE" dirty="0"/>
            <a:t>Dirección de Investigación</a:t>
          </a:r>
        </a:p>
      </dgm:t>
    </dgm:pt>
    <dgm:pt modelId="{6EFA4492-756A-4212-B3B7-7794161F51FE}" type="parTrans" cxnId="{A5FE55AB-1B33-4C6E-AEE3-20E085033ECF}">
      <dgm:prSet/>
      <dgm:spPr/>
      <dgm:t>
        <a:bodyPr/>
        <a:lstStyle/>
        <a:p>
          <a:endParaRPr lang="es-PE"/>
        </a:p>
      </dgm:t>
    </dgm:pt>
    <dgm:pt modelId="{517A8BC8-8397-463D-8149-9A4C5C0991A9}" type="sibTrans" cxnId="{A5FE55AB-1B33-4C6E-AEE3-20E085033ECF}">
      <dgm:prSet/>
      <dgm:spPr/>
      <dgm:t>
        <a:bodyPr/>
        <a:lstStyle/>
        <a:p>
          <a:endParaRPr lang="es-PE"/>
        </a:p>
      </dgm:t>
    </dgm:pt>
    <dgm:pt modelId="{47CB0622-44CC-44D3-A67F-D2DB8B26010C}">
      <dgm:prSet phldrT="[Texto]"/>
      <dgm:spPr/>
      <dgm:t>
        <a:bodyPr/>
        <a:lstStyle/>
        <a:p>
          <a:r>
            <a:rPr lang="es-PE" dirty="0"/>
            <a:t>Unidad de Gestión de la Investigación</a:t>
          </a:r>
        </a:p>
      </dgm:t>
    </dgm:pt>
    <dgm:pt modelId="{D75B562F-A550-46F2-A8E9-E20AB4BD6CA2}" type="parTrans" cxnId="{C2D7DA52-9DC7-4ABE-8705-6996FD9DFD66}">
      <dgm:prSet/>
      <dgm:spPr/>
      <dgm:t>
        <a:bodyPr/>
        <a:lstStyle/>
        <a:p>
          <a:endParaRPr lang="es-PE"/>
        </a:p>
      </dgm:t>
    </dgm:pt>
    <dgm:pt modelId="{80FCC805-E807-408B-BDEC-92A0D09CC7CE}" type="sibTrans" cxnId="{C2D7DA52-9DC7-4ABE-8705-6996FD9DFD66}">
      <dgm:prSet/>
      <dgm:spPr/>
      <dgm:t>
        <a:bodyPr/>
        <a:lstStyle/>
        <a:p>
          <a:endParaRPr lang="es-PE"/>
        </a:p>
      </dgm:t>
    </dgm:pt>
    <dgm:pt modelId="{499EB407-732B-46CE-A3DB-EF470AF83339}">
      <dgm:prSet phldrT="[Texto]"/>
      <dgm:spPr>
        <a:solidFill>
          <a:srgbClr val="62031B">
            <a:alpha val="90000"/>
          </a:srgbClr>
        </a:solidFill>
      </dgm:spPr>
      <dgm:t>
        <a:bodyPr/>
        <a:lstStyle/>
        <a:p>
          <a:r>
            <a:rPr lang="es-PE" b="1" dirty="0">
              <a:solidFill>
                <a:schemeClr val="bg1"/>
              </a:solidFill>
            </a:rPr>
            <a:t>Unidad de Gestión de la Información</a:t>
          </a:r>
        </a:p>
      </dgm:t>
    </dgm:pt>
    <dgm:pt modelId="{819EDADC-A330-46F2-9596-B9E8E311CFE8}" type="parTrans" cxnId="{86A6AFBE-6E60-4D2E-BD60-BE12F73F3338}">
      <dgm:prSet/>
      <dgm:spPr/>
      <dgm:t>
        <a:bodyPr/>
        <a:lstStyle/>
        <a:p>
          <a:endParaRPr lang="es-PE"/>
        </a:p>
      </dgm:t>
    </dgm:pt>
    <dgm:pt modelId="{55DA958D-0874-486A-A4B4-75F9AE1570F0}" type="sibTrans" cxnId="{86A6AFBE-6E60-4D2E-BD60-BE12F73F3338}">
      <dgm:prSet/>
      <dgm:spPr/>
      <dgm:t>
        <a:bodyPr/>
        <a:lstStyle/>
        <a:p>
          <a:endParaRPr lang="es-PE"/>
        </a:p>
      </dgm:t>
    </dgm:pt>
    <dgm:pt modelId="{4F207995-E2C3-4664-813C-93771B0094CB}" type="pres">
      <dgm:prSet presAssocID="{E1DCA483-BDE2-4719-93DE-FC6A0F62A44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96AC737-D4FD-4809-BA7B-58C9D9064AEB}" type="pres">
      <dgm:prSet presAssocID="{91BE955F-542E-407D-B687-107D3365377B}" presName="root" presStyleCnt="0"/>
      <dgm:spPr/>
    </dgm:pt>
    <dgm:pt modelId="{03C5EAB7-FE37-48B7-9614-306140FEA02E}" type="pres">
      <dgm:prSet presAssocID="{91BE955F-542E-407D-B687-107D3365377B}" presName="rootComposite" presStyleCnt="0"/>
      <dgm:spPr/>
    </dgm:pt>
    <dgm:pt modelId="{B2DDBF22-F4C2-440D-A649-EE4597A6D664}" type="pres">
      <dgm:prSet presAssocID="{91BE955F-542E-407D-B687-107D3365377B}" presName="rootText" presStyleLbl="node1" presStyleIdx="0" presStyleCnt="1"/>
      <dgm:spPr/>
    </dgm:pt>
    <dgm:pt modelId="{376C60AB-A2E0-4254-A120-774473E21AB7}" type="pres">
      <dgm:prSet presAssocID="{91BE955F-542E-407D-B687-107D3365377B}" presName="rootConnector" presStyleLbl="node1" presStyleIdx="0" presStyleCnt="1"/>
      <dgm:spPr/>
    </dgm:pt>
    <dgm:pt modelId="{861B0B4E-8CD6-4C09-9C07-F332944DB26F}" type="pres">
      <dgm:prSet presAssocID="{91BE955F-542E-407D-B687-107D3365377B}" presName="childShape" presStyleCnt="0"/>
      <dgm:spPr/>
    </dgm:pt>
    <dgm:pt modelId="{754D655A-A87B-4173-953C-61D736767199}" type="pres">
      <dgm:prSet presAssocID="{D75B562F-A550-46F2-A8E9-E20AB4BD6CA2}" presName="Name13" presStyleLbl="parChTrans1D2" presStyleIdx="0" presStyleCnt="2"/>
      <dgm:spPr/>
    </dgm:pt>
    <dgm:pt modelId="{F27BC366-CA33-4C37-B5AE-68BEA2776AC4}" type="pres">
      <dgm:prSet presAssocID="{47CB0622-44CC-44D3-A67F-D2DB8B26010C}" presName="childText" presStyleLbl="bgAcc1" presStyleIdx="0" presStyleCnt="2">
        <dgm:presLayoutVars>
          <dgm:bulletEnabled val="1"/>
        </dgm:presLayoutVars>
      </dgm:prSet>
      <dgm:spPr/>
    </dgm:pt>
    <dgm:pt modelId="{604EA254-9CB8-4E70-9467-F698FF140989}" type="pres">
      <dgm:prSet presAssocID="{819EDADC-A330-46F2-9596-B9E8E311CFE8}" presName="Name13" presStyleLbl="parChTrans1D2" presStyleIdx="1" presStyleCnt="2"/>
      <dgm:spPr/>
    </dgm:pt>
    <dgm:pt modelId="{F83B10AB-F681-4451-A02C-C26FC5A92005}" type="pres">
      <dgm:prSet presAssocID="{499EB407-732B-46CE-A3DB-EF470AF83339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D5508C27-5552-4CE6-88FE-8F5382C1C1E9}" type="presOf" srcId="{D75B562F-A550-46F2-A8E9-E20AB4BD6CA2}" destId="{754D655A-A87B-4173-953C-61D736767199}" srcOrd="0" destOrd="0" presId="urn:microsoft.com/office/officeart/2005/8/layout/hierarchy3"/>
    <dgm:cxn modelId="{E7BC9431-E801-4E6F-BF06-E39456F67BB0}" type="presOf" srcId="{91BE955F-542E-407D-B687-107D3365377B}" destId="{376C60AB-A2E0-4254-A120-774473E21AB7}" srcOrd="1" destOrd="0" presId="urn:microsoft.com/office/officeart/2005/8/layout/hierarchy3"/>
    <dgm:cxn modelId="{CE573C33-D884-4260-B925-E52DE8977077}" type="presOf" srcId="{91BE955F-542E-407D-B687-107D3365377B}" destId="{B2DDBF22-F4C2-440D-A649-EE4597A6D664}" srcOrd="0" destOrd="0" presId="urn:microsoft.com/office/officeart/2005/8/layout/hierarchy3"/>
    <dgm:cxn modelId="{C2D7DA52-9DC7-4ABE-8705-6996FD9DFD66}" srcId="{91BE955F-542E-407D-B687-107D3365377B}" destId="{47CB0622-44CC-44D3-A67F-D2DB8B26010C}" srcOrd="0" destOrd="0" parTransId="{D75B562F-A550-46F2-A8E9-E20AB4BD6CA2}" sibTransId="{80FCC805-E807-408B-BDEC-92A0D09CC7CE}"/>
    <dgm:cxn modelId="{692CEA8F-C612-404C-AAC6-2F6E599C0101}" type="presOf" srcId="{47CB0622-44CC-44D3-A67F-D2DB8B26010C}" destId="{F27BC366-CA33-4C37-B5AE-68BEA2776AC4}" srcOrd="0" destOrd="0" presId="urn:microsoft.com/office/officeart/2005/8/layout/hierarchy3"/>
    <dgm:cxn modelId="{A5FE55AB-1B33-4C6E-AEE3-20E085033ECF}" srcId="{E1DCA483-BDE2-4719-93DE-FC6A0F62A446}" destId="{91BE955F-542E-407D-B687-107D3365377B}" srcOrd="0" destOrd="0" parTransId="{6EFA4492-756A-4212-B3B7-7794161F51FE}" sibTransId="{517A8BC8-8397-463D-8149-9A4C5C0991A9}"/>
    <dgm:cxn modelId="{86A6AFBE-6E60-4D2E-BD60-BE12F73F3338}" srcId="{91BE955F-542E-407D-B687-107D3365377B}" destId="{499EB407-732B-46CE-A3DB-EF470AF83339}" srcOrd="1" destOrd="0" parTransId="{819EDADC-A330-46F2-9596-B9E8E311CFE8}" sibTransId="{55DA958D-0874-486A-A4B4-75F9AE1570F0}"/>
    <dgm:cxn modelId="{661340D3-28BF-40F6-A682-8B6BF23FDE2F}" type="presOf" srcId="{819EDADC-A330-46F2-9596-B9E8E311CFE8}" destId="{604EA254-9CB8-4E70-9467-F698FF140989}" srcOrd="0" destOrd="0" presId="urn:microsoft.com/office/officeart/2005/8/layout/hierarchy3"/>
    <dgm:cxn modelId="{0F45CEDB-6AAE-4295-9EF4-8FA42320CBC5}" type="presOf" srcId="{499EB407-732B-46CE-A3DB-EF470AF83339}" destId="{F83B10AB-F681-4451-A02C-C26FC5A92005}" srcOrd="0" destOrd="0" presId="urn:microsoft.com/office/officeart/2005/8/layout/hierarchy3"/>
    <dgm:cxn modelId="{D47261E6-1932-416F-A393-F862491F8A3B}" type="presOf" srcId="{E1DCA483-BDE2-4719-93DE-FC6A0F62A446}" destId="{4F207995-E2C3-4664-813C-93771B0094CB}" srcOrd="0" destOrd="0" presId="urn:microsoft.com/office/officeart/2005/8/layout/hierarchy3"/>
    <dgm:cxn modelId="{E95EDAAD-77C2-4BB3-A2FC-DEB23EC64EA4}" type="presParOf" srcId="{4F207995-E2C3-4664-813C-93771B0094CB}" destId="{796AC737-D4FD-4809-BA7B-58C9D9064AEB}" srcOrd="0" destOrd="0" presId="urn:microsoft.com/office/officeart/2005/8/layout/hierarchy3"/>
    <dgm:cxn modelId="{28150BDC-D193-4F98-95CC-F1284AA034E8}" type="presParOf" srcId="{796AC737-D4FD-4809-BA7B-58C9D9064AEB}" destId="{03C5EAB7-FE37-48B7-9614-306140FEA02E}" srcOrd="0" destOrd="0" presId="urn:microsoft.com/office/officeart/2005/8/layout/hierarchy3"/>
    <dgm:cxn modelId="{9ED752FE-E695-4E99-9288-F75DDBE169B0}" type="presParOf" srcId="{03C5EAB7-FE37-48B7-9614-306140FEA02E}" destId="{B2DDBF22-F4C2-440D-A649-EE4597A6D664}" srcOrd="0" destOrd="0" presId="urn:microsoft.com/office/officeart/2005/8/layout/hierarchy3"/>
    <dgm:cxn modelId="{868430D9-57BC-47AC-A7AE-143D2CF77A27}" type="presParOf" srcId="{03C5EAB7-FE37-48B7-9614-306140FEA02E}" destId="{376C60AB-A2E0-4254-A120-774473E21AB7}" srcOrd="1" destOrd="0" presId="urn:microsoft.com/office/officeart/2005/8/layout/hierarchy3"/>
    <dgm:cxn modelId="{E1E62C38-43CE-475E-BE53-CB82A5D28286}" type="presParOf" srcId="{796AC737-D4FD-4809-BA7B-58C9D9064AEB}" destId="{861B0B4E-8CD6-4C09-9C07-F332944DB26F}" srcOrd="1" destOrd="0" presId="urn:microsoft.com/office/officeart/2005/8/layout/hierarchy3"/>
    <dgm:cxn modelId="{EC1372DD-D6B3-47F0-8C8C-653B5BB254E6}" type="presParOf" srcId="{861B0B4E-8CD6-4C09-9C07-F332944DB26F}" destId="{754D655A-A87B-4173-953C-61D736767199}" srcOrd="0" destOrd="0" presId="urn:microsoft.com/office/officeart/2005/8/layout/hierarchy3"/>
    <dgm:cxn modelId="{41013903-0C11-44D4-AE3C-0BAC097AF221}" type="presParOf" srcId="{861B0B4E-8CD6-4C09-9C07-F332944DB26F}" destId="{F27BC366-CA33-4C37-B5AE-68BEA2776AC4}" srcOrd="1" destOrd="0" presId="urn:microsoft.com/office/officeart/2005/8/layout/hierarchy3"/>
    <dgm:cxn modelId="{DFE48765-16F4-4F3B-9D70-17A039708460}" type="presParOf" srcId="{861B0B4E-8CD6-4C09-9C07-F332944DB26F}" destId="{604EA254-9CB8-4E70-9467-F698FF140989}" srcOrd="2" destOrd="0" presId="urn:microsoft.com/office/officeart/2005/8/layout/hierarchy3"/>
    <dgm:cxn modelId="{CCDBED2B-0DB1-4C7B-834D-EFC41A643CF1}" type="presParOf" srcId="{861B0B4E-8CD6-4C09-9C07-F332944DB26F}" destId="{F83B10AB-F681-4451-A02C-C26FC5A92005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2DAB20-5508-4F17-9CFE-B5725ADFA28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183F3FA6-E4F5-4409-9037-B2E129BFF195}">
      <dgm:prSet/>
      <dgm:spPr/>
      <dgm:t>
        <a:bodyPr/>
        <a:lstStyle/>
        <a:p>
          <a:pPr rtl="0"/>
          <a:r>
            <a:rPr lang="es-PE" dirty="0"/>
            <a:t>La plataforma fue concebida en respuesta a la creciente cantidad de datos de investigación generados por la UNSA y la necesidad de una gestión eficiente y transparente de estos datos. El desarrollo comenzó en el mes de mayo del 2024, con un enfoque en la integración de múltiples fuentes de datos y la creación de interfaces intuitivas para facilitar el acceso y la interpretación de la información.</a:t>
          </a:r>
        </a:p>
      </dgm:t>
    </dgm:pt>
    <dgm:pt modelId="{895787DC-B85F-4C76-8FE9-6AC404F9218E}" type="parTrans" cxnId="{30E6671A-EBFC-4802-8D59-0098B2DAF549}">
      <dgm:prSet/>
      <dgm:spPr/>
      <dgm:t>
        <a:bodyPr/>
        <a:lstStyle/>
        <a:p>
          <a:endParaRPr lang="es-PE"/>
        </a:p>
      </dgm:t>
    </dgm:pt>
    <dgm:pt modelId="{C78651B8-D107-43A9-90E6-34130D86B50B}" type="sibTrans" cxnId="{30E6671A-EBFC-4802-8D59-0098B2DAF549}">
      <dgm:prSet/>
      <dgm:spPr/>
      <dgm:t>
        <a:bodyPr/>
        <a:lstStyle/>
        <a:p>
          <a:endParaRPr lang="es-PE"/>
        </a:p>
      </dgm:t>
    </dgm:pt>
    <dgm:pt modelId="{16237ABC-8625-431A-861E-4C3DD6AD8E85}" type="pres">
      <dgm:prSet presAssocID="{232DAB20-5508-4F17-9CFE-B5725ADFA281}" presName="linear" presStyleCnt="0">
        <dgm:presLayoutVars>
          <dgm:animLvl val="lvl"/>
          <dgm:resizeHandles val="exact"/>
        </dgm:presLayoutVars>
      </dgm:prSet>
      <dgm:spPr/>
    </dgm:pt>
    <dgm:pt modelId="{24021D80-75E4-46C7-8A5C-14CF3D65C5F3}" type="pres">
      <dgm:prSet presAssocID="{183F3FA6-E4F5-4409-9037-B2E129BFF195}" presName="parentText" presStyleLbl="node1" presStyleIdx="0" presStyleCnt="1" custLinFactNeighborY="19084">
        <dgm:presLayoutVars>
          <dgm:chMax val="0"/>
          <dgm:bulletEnabled val="1"/>
        </dgm:presLayoutVars>
      </dgm:prSet>
      <dgm:spPr/>
    </dgm:pt>
  </dgm:ptLst>
  <dgm:cxnLst>
    <dgm:cxn modelId="{F13CC116-B32B-4FC5-BB6F-64E923271E3D}" type="presOf" srcId="{232DAB20-5508-4F17-9CFE-B5725ADFA281}" destId="{16237ABC-8625-431A-861E-4C3DD6AD8E85}" srcOrd="0" destOrd="0" presId="urn:microsoft.com/office/officeart/2005/8/layout/vList2"/>
    <dgm:cxn modelId="{30E6671A-EBFC-4802-8D59-0098B2DAF549}" srcId="{232DAB20-5508-4F17-9CFE-B5725ADFA281}" destId="{183F3FA6-E4F5-4409-9037-B2E129BFF195}" srcOrd="0" destOrd="0" parTransId="{895787DC-B85F-4C76-8FE9-6AC404F9218E}" sibTransId="{C78651B8-D107-43A9-90E6-34130D86B50B}"/>
    <dgm:cxn modelId="{2863C8D7-8F49-4C19-9EBF-5B7F6CF6140A}" type="presOf" srcId="{183F3FA6-E4F5-4409-9037-B2E129BFF195}" destId="{24021D80-75E4-46C7-8A5C-14CF3D65C5F3}" srcOrd="0" destOrd="0" presId="urn:microsoft.com/office/officeart/2005/8/layout/vList2"/>
    <dgm:cxn modelId="{F327BDD8-DD34-44CA-B246-4C30D2FE3E30}" type="presParOf" srcId="{16237ABC-8625-431A-861E-4C3DD6AD8E85}" destId="{24021D80-75E4-46C7-8A5C-14CF3D65C5F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8BB316-68F3-4F01-B82C-820F26DD442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PE"/>
        </a:p>
      </dgm:t>
    </dgm:pt>
    <dgm:pt modelId="{2F47242B-CB07-46C8-8758-A05719659018}">
      <dgm:prSet/>
      <dgm:spPr/>
      <dgm:t>
        <a:bodyPr/>
        <a:lstStyle/>
        <a:p>
          <a:pPr rtl="0"/>
          <a:r>
            <a:rPr lang="es-PE"/>
            <a:t>Centralización de Información: Toda la información relevante de investigación en un solo lugar.</a:t>
          </a:r>
        </a:p>
      </dgm:t>
    </dgm:pt>
    <dgm:pt modelId="{B932346A-4C5F-4176-90F2-356B8A5F5EF6}" type="parTrans" cxnId="{5A4DED7F-34E9-401E-88EA-7CDFA6E35EC6}">
      <dgm:prSet/>
      <dgm:spPr/>
      <dgm:t>
        <a:bodyPr/>
        <a:lstStyle/>
        <a:p>
          <a:endParaRPr lang="es-PE"/>
        </a:p>
      </dgm:t>
    </dgm:pt>
    <dgm:pt modelId="{A39808F8-21F8-4C0C-BBE8-F1921E8B974D}" type="sibTrans" cxnId="{5A4DED7F-34E9-401E-88EA-7CDFA6E35EC6}">
      <dgm:prSet/>
      <dgm:spPr/>
      <dgm:t>
        <a:bodyPr/>
        <a:lstStyle/>
        <a:p>
          <a:endParaRPr lang="es-PE"/>
        </a:p>
      </dgm:t>
    </dgm:pt>
    <dgm:pt modelId="{1FBA60F2-3118-4ADA-86DE-9BDA5F0124B0}">
      <dgm:prSet/>
      <dgm:spPr/>
      <dgm:t>
        <a:bodyPr/>
        <a:lstStyle/>
        <a:p>
          <a:pPr rtl="0"/>
          <a:r>
            <a:rPr lang="es-PE"/>
            <a:t>Acceso Dinámico y Actualizado: Interfaces interactivas y datos en tiempo real que permiten una exploración intuitiva y dinámica.</a:t>
          </a:r>
        </a:p>
      </dgm:t>
    </dgm:pt>
    <dgm:pt modelId="{A697E1DA-4BCF-46CF-A921-B08396B955C7}" type="parTrans" cxnId="{10B367D2-AD48-4CA0-A5DE-A1C2A6E7BE93}">
      <dgm:prSet/>
      <dgm:spPr/>
      <dgm:t>
        <a:bodyPr/>
        <a:lstStyle/>
        <a:p>
          <a:endParaRPr lang="es-PE"/>
        </a:p>
      </dgm:t>
    </dgm:pt>
    <dgm:pt modelId="{E873983D-1A72-433B-BE44-63DCD5E954C6}" type="sibTrans" cxnId="{10B367D2-AD48-4CA0-A5DE-A1C2A6E7BE93}">
      <dgm:prSet/>
      <dgm:spPr/>
      <dgm:t>
        <a:bodyPr/>
        <a:lstStyle/>
        <a:p>
          <a:endParaRPr lang="es-PE"/>
        </a:p>
      </dgm:t>
    </dgm:pt>
    <dgm:pt modelId="{74EF5609-2AB9-4D66-A907-9F1900433641}">
      <dgm:prSet/>
      <dgm:spPr/>
      <dgm:t>
        <a:bodyPr/>
        <a:lstStyle/>
        <a:p>
          <a:pPr rtl="0"/>
          <a:r>
            <a:rPr lang="es-PE"/>
            <a:t>Facilita la Investigación: Herramientas para buscar, filtrar, y descargar datos en formatos útiles como CSV.</a:t>
          </a:r>
        </a:p>
      </dgm:t>
    </dgm:pt>
    <dgm:pt modelId="{94BB5829-D7BC-43D9-8974-CD5C241343CF}" type="parTrans" cxnId="{D7D58ACE-E00E-4AE9-AD89-0869EA72A456}">
      <dgm:prSet/>
      <dgm:spPr/>
      <dgm:t>
        <a:bodyPr/>
        <a:lstStyle/>
        <a:p>
          <a:endParaRPr lang="es-PE"/>
        </a:p>
      </dgm:t>
    </dgm:pt>
    <dgm:pt modelId="{0DF584EE-2246-4992-AC4A-8258D2384D6D}" type="sibTrans" cxnId="{D7D58ACE-E00E-4AE9-AD89-0869EA72A456}">
      <dgm:prSet/>
      <dgm:spPr/>
      <dgm:t>
        <a:bodyPr/>
        <a:lstStyle/>
        <a:p>
          <a:endParaRPr lang="es-PE"/>
        </a:p>
      </dgm:t>
    </dgm:pt>
    <dgm:pt modelId="{95D37C6D-5500-411A-BD30-B2B42629356B}">
      <dgm:prSet/>
      <dgm:spPr/>
      <dgm:t>
        <a:bodyPr/>
        <a:lstStyle/>
        <a:p>
          <a:pPr rtl="0"/>
          <a:r>
            <a:rPr lang="es-PE"/>
            <a:t>Visibilidad y Transparencia: Mejora la visibilidad de los logros de investigación y promueve la transparencia en la gestión de proyectos y resultados</a:t>
          </a:r>
        </a:p>
      </dgm:t>
    </dgm:pt>
    <dgm:pt modelId="{C32D9AA9-296F-4276-AAC8-3046B96A3D3C}" type="parTrans" cxnId="{ABA2E24D-4363-42F1-B13C-3B05BBF33873}">
      <dgm:prSet/>
      <dgm:spPr/>
      <dgm:t>
        <a:bodyPr/>
        <a:lstStyle/>
        <a:p>
          <a:endParaRPr lang="es-PE"/>
        </a:p>
      </dgm:t>
    </dgm:pt>
    <dgm:pt modelId="{C6E2CD8E-89C7-4E1F-A577-B0BA03EAFC7A}" type="sibTrans" cxnId="{ABA2E24D-4363-42F1-B13C-3B05BBF33873}">
      <dgm:prSet/>
      <dgm:spPr/>
      <dgm:t>
        <a:bodyPr/>
        <a:lstStyle/>
        <a:p>
          <a:endParaRPr lang="es-PE"/>
        </a:p>
      </dgm:t>
    </dgm:pt>
    <dgm:pt modelId="{DB44605E-4756-42B9-9D74-7A96E4FFC848}" type="pres">
      <dgm:prSet presAssocID="{A48BB316-68F3-4F01-B82C-820F26DD442D}" presName="rootnode" presStyleCnt="0">
        <dgm:presLayoutVars>
          <dgm:chMax/>
          <dgm:chPref/>
          <dgm:dir/>
          <dgm:animLvl val="lvl"/>
        </dgm:presLayoutVars>
      </dgm:prSet>
      <dgm:spPr/>
    </dgm:pt>
    <dgm:pt modelId="{8A78E982-6297-4A10-9E79-E3DDE83B1075}" type="pres">
      <dgm:prSet presAssocID="{2F47242B-CB07-46C8-8758-A05719659018}" presName="composite" presStyleCnt="0"/>
      <dgm:spPr/>
    </dgm:pt>
    <dgm:pt modelId="{204B1FE5-CF81-4788-AE16-94538745D1BE}" type="pres">
      <dgm:prSet presAssocID="{2F47242B-CB07-46C8-8758-A05719659018}" presName="LShape" presStyleLbl="alignNode1" presStyleIdx="0" presStyleCnt="7"/>
      <dgm:spPr/>
    </dgm:pt>
    <dgm:pt modelId="{5665E226-3114-46E3-9238-83864F66EDD3}" type="pres">
      <dgm:prSet presAssocID="{2F47242B-CB07-46C8-8758-A05719659018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E2055505-6710-4E48-8133-EEE5A6E27D06}" type="pres">
      <dgm:prSet presAssocID="{2F47242B-CB07-46C8-8758-A05719659018}" presName="Triangle" presStyleLbl="alignNode1" presStyleIdx="1" presStyleCnt="7"/>
      <dgm:spPr/>
    </dgm:pt>
    <dgm:pt modelId="{CFEFEE4E-8B3C-46D2-881C-30C00DF3FBBC}" type="pres">
      <dgm:prSet presAssocID="{A39808F8-21F8-4C0C-BBE8-F1921E8B974D}" presName="sibTrans" presStyleCnt="0"/>
      <dgm:spPr/>
    </dgm:pt>
    <dgm:pt modelId="{84D433F7-08F5-4CC1-B90B-D81561E32CCB}" type="pres">
      <dgm:prSet presAssocID="{A39808F8-21F8-4C0C-BBE8-F1921E8B974D}" presName="space" presStyleCnt="0"/>
      <dgm:spPr/>
    </dgm:pt>
    <dgm:pt modelId="{97DE0F9D-BB55-407F-970D-E601E9A5AEAE}" type="pres">
      <dgm:prSet presAssocID="{1FBA60F2-3118-4ADA-86DE-9BDA5F0124B0}" presName="composite" presStyleCnt="0"/>
      <dgm:spPr/>
    </dgm:pt>
    <dgm:pt modelId="{94E31480-BC0E-4177-B022-C411BF5DDBFC}" type="pres">
      <dgm:prSet presAssocID="{1FBA60F2-3118-4ADA-86DE-9BDA5F0124B0}" presName="LShape" presStyleLbl="alignNode1" presStyleIdx="2" presStyleCnt="7"/>
      <dgm:spPr/>
    </dgm:pt>
    <dgm:pt modelId="{CA9B8989-F57B-449C-A017-1C0EFAB4CFE0}" type="pres">
      <dgm:prSet presAssocID="{1FBA60F2-3118-4ADA-86DE-9BDA5F0124B0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9D37B79B-7ED7-4C8F-913C-F45551C29360}" type="pres">
      <dgm:prSet presAssocID="{1FBA60F2-3118-4ADA-86DE-9BDA5F0124B0}" presName="Triangle" presStyleLbl="alignNode1" presStyleIdx="3" presStyleCnt="7"/>
      <dgm:spPr/>
    </dgm:pt>
    <dgm:pt modelId="{38C0C0B7-F227-4A90-B6D2-5E8FB43EF35D}" type="pres">
      <dgm:prSet presAssocID="{E873983D-1A72-433B-BE44-63DCD5E954C6}" presName="sibTrans" presStyleCnt="0"/>
      <dgm:spPr/>
    </dgm:pt>
    <dgm:pt modelId="{9EF138B7-B02F-490D-8165-6CD6E19D31C7}" type="pres">
      <dgm:prSet presAssocID="{E873983D-1A72-433B-BE44-63DCD5E954C6}" presName="space" presStyleCnt="0"/>
      <dgm:spPr/>
    </dgm:pt>
    <dgm:pt modelId="{F2714D7F-F47D-4667-B290-D55F3A2E2EA0}" type="pres">
      <dgm:prSet presAssocID="{74EF5609-2AB9-4D66-A907-9F1900433641}" presName="composite" presStyleCnt="0"/>
      <dgm:spPr/>
    </dgm:pt>
    <dgm:pt modelId="{869A006F-8638-4089-B7F6-4BCB5A81BD05}" type="pres">
      <dgm:prSet presAssocID="{74EF5609-2AB9-4D66-A907-9F1900433641}" presName="LShape" presStyleLbl="alignNode1" presStyleIdx="4" presStyleCnt="7"/>
      <dgm:spPr/>
    </dgm:pt>
    <dgm:pt modelId="{5BD1194D-26FD-4CF4-A96E-A1D512975B51}" type="pres">
      <dgm:prSet presAssocID="{74EF5609-2AB9-4D66-A907-9F1900433641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9C4F45A4-31D9-4B46-96B5-1C53FCF6AE21}" type="pres">
      <dgm:prSet presAssocID="{74EF5609-2AB9-4D66-A907-9F1900433641}" presName="Triangle" presStyleLbl="alignNode1" presStyleIdx="5" presStyleCnt="7"/>
      <dgm:spPr/>
    </dgm:pt>
    <dgm:pt modelId="{8E55E7EC-28E8-4107-8284-B7BC88B87741}" type="pres">
      <dgm:prSet presAssocID="{0DF584EE-2246-4992-AC4A-8258D2384D6D}" presName="sibTrans" presStyleCnt="0"/>
      <dgm:spPr/>
    </dgm:pt>
    <dgm:pt modelId="{F50AD1BD-E876-47FC-BCC7-615337DA21A1}" type="pres">
      <dgm:prSet presAssocID="{0DF584EE-2246-4992-AC4A-8258D2384D6D}" presName="space" presStyleCnt="0"/>
      <dgm:spPr/>
    </dgm:pt>
    <dgm:pt modelId="{8E20017B-E2E0-4852-8CF2-90E828BF3461}" type="pres">
      <dgm:prSet presAssocID="{95D37C6D-5500-411A-BD30-B2B42629356B}" presName="composite" presStyleCnt="0"/>
      <dgm:spPr/>
    </dgm:pt>
    <dgm:pt modelId="{4CC5FAC9-2F58-40C8-90FC-C85E6A5D9BA1}" type="pres">
      <dgm:prSet presAssocID="{95D37C6D-5500-411A-BD30-B2B42629356B}" presName="LShape" presStyleLbl="alignNode1" presStyleIdx="6" presStyleCnt="7"/>
      <dgm:spPr/>
    </dgm:pt>
    <dgm:pt modelId="{23F4827B-3B40-4F00-9930-A017E801E8AE}" type="pres">
      <dgm:prSet presAssocID="{95D37C6D-5500-411A-BD30-B2B42629356B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A880301-E5C7-4496-8BA5-564E99335514}" type="presOf" srcId="{2F47242B-CB07-46C8-8758-A05719659018}" destId="{5665E226-3114-46E3-9238-83864F66EDD3}" srcOrd="0" destOrd="0" presId="urn:microsoft.com/office/officeart/2009/3/layout/StepUpProcess"/>
    <dgm:cxn modelId="{C5BE652A-44B8-4A46-BCBC-6C6340ACE369}" type="presOf" srcId="{95D37C6D-5500-411A-BD30-B2B42629356B}" destId="{23F4827B-3B40-4F00-9930-A017E801E8AE}" srcOrd="0" destOrd="0" presId="urn:microsoft.com/office/officeart/2009/3/layout/StepUpProcess"/>
    <dgm:cxn modelId="{A5650637-2F90-43CE-805D-EFD9DA1A19F0}" type="presOf" srcId="{1FBA60F2-3118-4ADA-86DE-9BDA5F0124B0}" destId="{CA9B8989-F57B-449C-A017-1C0EFAB4CFE0}" srcOrd="0" destOrd="0" presId="urn:microsoft.com/office/officeart/2009/3/layout/StepUpProcess"/>
    <dgm:cxn modelId="{B1B8773C-5C23-451A-A9CB-C106FBC13167}" type="presOf" srcId="{74EF5609-2AB9-4D66-A907-9F1900433641}" destId="{5BD1194D-26FD-4CF4-A96E-A1D512975B51}" srcOrd="0" destOrd="0" presId="urn:microsoft.com/office/officeart/2009/3/layout/StepUpProcess"/>
    <dgm:cxn modelId="{ABA2E24D-4363-42F1-B13C-3B05BBF33873}" srcId="{A48BB316-68F3-4F01-B82C-820F26DD442D}" destId="{95D37C6D-5500-411A-BD30-B2B42629356B}" srcOrd="3" destOrd="0" parTransId="{C32D9AA9-296F-4276-AAC8-3046B96A3D3C}" sibTransId="{C6E2CD8E-89C7-4E1F-A577-B0BA03EAFC7A}"/>
    <dgm:cxn modelId="{5A4DED7F-34E9-401E-88EA-7CDFA6E35EC6}" srcId="{A48BB316-68F3-4F01-B82C-820F26DD442D}" destId="{2F47242B-CB07-46C8-8758-A05719659018}" srcOrd="0" destOrd="0" parTransId="{B932346A-4C5F-4176-90F2-356B8A5F5EF6}" sibTransId="{A39808F8-21F8-4C0C-BBE8-F1921E8B974D}"/>
    <dgm:cxn modelId="{F0C926A9-EB76-4AFE-96B4-571B1EBC3D51}" type="presOf" srcId="{A48BB316-68F3-4F01-B82C-820F26DD442D}" destId="{DB44605E-4756-42B9-9D74-7A96E4FFC848}" srcOrd="0" destOrd="0" presId="urn:microsoft.com/office/officeart/2009/3/layout/StepUpProcess"/>
    <dgm:cxn modelId="{D7D58ACE-E00E-4AE9-AD89-0869EA72A456}" srcId="{A48BB316-68F3-4F01-B82C-820F26DD442D}" destId="{74EF5609-2AB9-4D66-A907-9F1900433641}" srcOrd="2" destOrd="0" parTransId="{94BB5829-D7BC-43D9-8974-CD5C241343CF}" sibTransId="{0DF584EE-2246-4992-AC4A-8258D2384D6D}"/>
    <dgm:cxn modelId="{10B367D2-AD48-4CA0-A5DE-A1C2A6E7BE93}" srcId="{A48BB316-68F3-4F01-B82C-820F26DD442D}" destId="{1FBA60F2-3118-4ADA-86DE-9BDA5F0124B0}" srcOrd="1" destOrd="0" parTransId="{A697E1DA-4BCF-46CF-A921-B08396B955C7}" sibTransId="{E873983D-1A72-433B-BE44-63DCD5E954C6}"/>
    <dgm:cxn modelId="{FB250EE6-5D33-4C53-B403-718DDB74A3FA}" type="presParOf" srcId="{DB44605E-4756-42B9-9D74-7A96E4FFC848}" destId="{8A78E982-6297-4A10-9E79-E3DDE83B1075}" srcOrd="0" destOrd="0" presId="urn:microsoft.com/office/officeart/2009/3/layout/StepUpProcess"/>
    <dgm:cxn modelId="{CB2EC38E-0ABE-4125-84FF-8C9B1D65602E}" type="presParOf" srcId="{8A78E982-6297-4A10-9E79-E3DDE83B1075}" destId="{204B1FE5-CF81-4788-AE16-94538745D1BE}" srcOrd="0" destOrd="0" presId="urn:microsoft.com/office/officeart/2009/3/layout/StepUpProcess"/>
    <dgm:cxn modelId="{2973F61C-3696-4220-8AA3-77B9CA39C389}" type="presParOf" srcId="{8A78E982-6297-4A10-9E79-E3DDE83B1075}" destId="{5665E226-3114-46E3-9238-83864F66EDD3}" srcOrd="1" destOrd="0" presId="urn:microsoft.com/office/officeart/2009/3/layout/StepUpProcess"/>
    <dgm:cxn modelId="{82298A37-C930-4DAE-BA29-13CBE5B23791}" type="presParOf" srcId="{8A78E982-6297-4A10-9E79-E3DDE83B1075}" destId="{E2055505-6710-4E48-8133-EEE5A6E27D06}" srcOrd="2" destOrd="0" presId="urn:microsoft.com/office/officeart/2009/3/layout/StepUpProcess"/>
    <dgm:cxn modelId="{BF5EB9AE-A104-4878-BABE-59C19E923440}" type="presParOf" srcId="{DB44605E-4756-42B9-9D74-7A96E4FFC848}" destId="{CFEFEE4E-8B3C-46D2-881C-30C00DF3FBBC}" srcOrd="1" destOrd="0" presId="urn:microsoft.com/office/officeart/2009/3/layout/StepUpProcess"/>
    <dgm:cxn modelId="{B7C34652-BB32-4C49-81E8-AED562D07115}" type="presParOf" srcId="{CFEFEE4E-8B3C-46D2-881C-30C00DF3FBBC}" destId="{84D433F7-08F5-4CC1-B90B-D81561E32CCB}" srcOrd="0" destOrd="0" presId="urn:microsoft.com/office/officeart/2009/3/layout/StepUpProcess"/>
    <dgm:cxn modelId="{C9CDBC9B-F13C-43E6-9146-1E6061EDEF47}" type="presParOf" srcId="{DB44605E-4756-42B9-9D74-7A96E4FFC848}" destId="{97DE0F9D-BB55-407F-970D-E601E9A5AEAE}" srcOrd="2" destOrd="0" presId="urn:microsoft.com/office/officeart/2009/3/layout/StepUpProcess"/>
    <dgm:cxn modelId="{0B90280A-B836-4DDC-83AC-E54012C3D98F}" type="presParOf" srcId="{97DE0F9D-BB55-407F-970D-E601E9A5AEAE}" destId="{94E31480-BC0E-4177-B022-C411BF5DDBFC}" srcOrd="0" destOrd="0" presId="urn:microsoft.com/office/officeart/2009/3/layout/StepUpProcess"/>
    <dgm:cxn modelId="{D3842B6B-9106-4B5C-BF19-9660CBAF98ED}" type="presParOf" srcId="{97DE0F9D-BB55-407F-970D-E601E9A5AEAE}" destId="{CA9B8989-F57B-449C-A017-1C0EFAB4CFE0}" srcOrd="1" destOrd="0" presId="urn:microsoft.com/office/officeart/2009/3/layout/StepUpProcess"/>
    <dgm:cxn modelId="{5BED8E03-02A0-4D52-8C0F-EAD38E7312BA}" type="presParOf" srcId="{97DE0F9D-BB55-407F-970D-E601E9A5AEAE}" destId="{9D37B79B-7ED7-4C8F-913C-F45551C29360}" srcOrd="2" destOrd="0" presId="urn:microsoft.com/office/officeart/2009/3/layout/StepUpProcess"/>
    <dgm:cxn modelId="{C65757DB-4656-4722-BC60-09CC517EB772}" type="presParOf" srcId="{DB44605E-4756-42B9-9D74-7A96E4FFC848}" destId="{38C0C0B7-F227-4A90-B6D2-5E8FB43EF35D}" srcOrd="3" destOrd="0" presId="urn:microsoft.com/office/officeart/2009/3/layout/StepUpProcess"/>
    <dgm:cxn modelId="{F072B6FB-0997-4B9C-8DE9-BDE8BC2B54CB}" type="presParOf" srcId="{38C0C0B7-F227-4A90-B6D2-5E8FB43EF35D}" destId="{9EF138B7-B02F-490D-8165-6CD6E19D31C7}" srcOrd="0" destOrd="0" presId="urn:microsoft.com/office/officeart/2009/3/layout/StepUpProcess"/>
    <dgm:cxn modelId="{D2AE5B53-B1E6-42A7-87F3-F540901EBE9D}" type="presParOf" srcId="{DB44605E-4756-42B9-9D74-7A96E4FFC848}" destId="{F2714D7F-F47D-4667-B290-D55F3A2E2EA0}" srcOrd="4" destOrd="0" presId="urn:microsoft.com/office/officeart/2009/3/layout/StepUpProcess"/>
    <dgm:cxn modelId="{363FF037-A858-4259-9D23-19DA1DFF92DA}" type="presParOf" srcId="{F2714D7F-F47D-4667-B290-D55F3A2E2EA0}" destId="{869A006F-8638-4089-B7F6-4BCB5A81BD05}" srcOrd="0" destOrd="0" presId="urn:microsoft.com/office/officeart/2009/3/layout/StepUpProcess"/>
    <dgm:cxn modelId="{3BF7B7B2-ED67-4462-83E8-07336BCF811D}" type="presParOf" srcId="{F2714D7F-F47D-4667-B290-D55F3A2E2EA0}" destId="{5BD1194D-26FD-4CF4-A96E-A1D512975B51}" srcOrd="1" destOrd="0" presId="urn:microsoft.com/office/officeart/2009/3/layout/StepUpProcess"/>
    <dgm:cxn modelId="{A60DD587-15B0-4C64-A8D7-8459E4EEF614}" type="presParOf" srcId="{F2714D7F-F47D-4667-B290-D55F3A2E2EA0}" destId="{9C4F45A4-31D9-4B46-96B5-1C53FCF6AE21}" srcOrd="2" destOrd="0" presId="urn:microsoft.com/office/officeart/2009/3/layout/StepUpProcess"/>
    <dgm:cxn modelId="{03850298-78CB-4098-9AFE-B08477894B29}" type="presParOf" srcId="{DB44605E-4756-42B9-9D74-7A96E4FFC848}" destId="{8E55E7EC-28E8-4107-8284-B7BC88B87741}" srcOrd="5" destOrd="0" presId="urn:microsoft.com/office/officeart/2009/3/layout/StepUpProcess"/>
    <dgm:cxn modelId="{BBB09AFE-33B9-4D3F-8171-31391DDBFABA}" type="presParOf" srcId="{8E55E7EC-28E8-4107-8284-B7BC88B87741}" destId="{F50AD1BD-E876-47FC-BCC7-615337DA21A1}" srcOrd="0" destOrd="0" presId="urn:microsoft.com/office/officeart/2009/3/layout/StepUpProcess"/>
    <dgm:cxn modelId="{2CFA4AE6-103F-40C4-BFCA-75873D77B2BC}" type="presParOf" srcId="{DB44605E-4756-42B9-9D74-7A96E4FFC848}" destId="{8E20017B-E2E0-4852-8CF2-90E828BF3461}" srcOrd="6" destOrd="0" presId="urn:microsoft.com/office/officeart/2009/3/layout/StepUpProcess"/>
    <dgm:cxn modelId="{D24B3DA2-F7AE-4D64-B5AE-2A4B13F0E8A3}" type="presParOf" srcId="{8E20017B-E2E0-4852-8CF2-90E828BF3461}" destId="{4CC5FAC9-2F58-40C8-90FC-C85E6A5D9BA1}" srcOrd="0" destOrd="0" presId="urn:microsoft.com/office/officeart/2009/3/layout/StepUpProcess"/>
    <dgm:cxn modelId="{A160D83A-708A-4612-92AE-47189308B369}" type="presParOf" srcId="{8E20017B-E2E0-4852-8CF2-90E828BF3461}" destId="{23F4827B-3B40-4F00-9930-A017E801E8A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E2741E-A761-415E-AB71-16DB13FD1C6C}" type="doc">
      <dgm:prSet loTypeId="urn:microsoft.com/office/officeart/2005/8/layout/hList7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46A61FB6-3153-40B9-AD41-62F632D8C2AF}">
      <dgm:prSet/>
      <dgm:spPr/>
      <dgm:t>
        <a:bodyPr/>
        <a:lstStyle/>
        <a:p>
          <a:pPr rtl="0"/>
          <a:r>
            <a:rPr lang="es-PE" dirty="0"/>
            <a:t>Investigadores y Académicos: Que buscan colaborar y conocer el trabajo de sus colegas.</a:t>
          </a:r>
        </a:p>
      </dgm:t>
    </dgm:pt>
    <dgm:pt modelId="{6683B95B-0964-4CAC-8575-4CCB8F1AD7CF}" type="parTrans" cxnId="{D0C128E8-8E4B-4879-B507-FE13CA205A92}">
      <dgm:prSet/>
      <dgm:spPr/>
      <dgm:t>
        <a:bodyPr/>
        <a:lstStyle/>
        <a:p>
          <a:endParaRPr lang="es-PE"/>
        </a:p>
      </dgm:t>
    </dgm:pt>
    <dgm:pt modelId="{9ACC99F7-8B00-446B-A885-7AA5598C3DF0}" type="sibTrans" cxnId="{D0C128E8-8E4B-4879-B507-FE13CA205A92}">
      <dgm:prSet/>
      <dgm:spPr/>
      <dgm:t>
        <a:bodyPr/>
        <a:lstStyle/>
        <a:p>
          <a:endParaRPr lang="es-PE"/>
        </a:p>
      </dgm:t>
    </dgm:pt>
    <dgm:pt modelId="{FE0F29ED-BED6-4AF1-871B-9622C64A764A}">
      <dgm:prSet/>
      <dgm:spPr/>
      <dgm:t>
        <a:bodyPr/>
        <a:lstStyle/>
        <a:p>
          <a:pPr rtl="0"/>
          <a:r>
            <a:rPr lang="es-PE" dirty="0"/>
            <a:t>Administradores Universitarios: Para la planificación y evaluación de la investigación</a:t>
          </a:r>
        </a:p>
      </dgm:t>
    </dgm:pt>
    <dgm:pt modelId="{760068A6-5DBF-449F-B858-322D4A4C9B0F}" type="parTrans" cxnId="{1D4AB9B1-60E9-43CF-850B-9E3B7C52B79D}">
      <dgm:prSet/>
      <dgm:spPr/>
      <dgm:t>
        <a:bodyPr/>
        <a:lstStyle/>
        <a:p>
          <a:endParaRPr lang="es-PE"/>
        </a:p>
      </dgm:t>
    </dgm:pt>
    <dgm:pt modelId="{0B87FF36-FC05-4384-BBC9-9B96EED07B0B}" type="sibTrans" cxnId="{1D4AB9B1-60E9-43CF-850B-9E3B7C52B79D}">
      <dgm:prSet/>
      <dgm:spPr/>
      <dgm:t>
        <a:bodyPr/>
        <a:lstStyle/>
        <a:p>
          <a:endParaRPr lang="es-PE"/>
        </a:p>
      </dgm:t>
    </dgm:pt>
    <dgm:pt modelId="{0FC7FE90-DC55-4DE7-9F07-169AE78CAFAB}">
      <dgm:prSet/>
      <dgm:spPr/>
      <dgm:t>
        <a:bodyPr/>
        <a:lstStyle/>
        <a:p>
          <a:pPr rtl="0"/>
          <a:r>
            <a:rPr lang="es-PE"/>
            <a:t>Estudiantes: Que buscan información sobre líneas de investigación y trabajos previos</a:t>
          </a:r>
        </a:p>
      </dgm:t>
    </dgm:pt>
    <dgm:pt modelId="{D4D1E10C-92EF-4320-8460-F7FA125E877B}" type="parTrans" cxnId="{632279D4-78D2-4973-8BC4-FEC881815247}">
      <dgm:prSet/>
      <dgm:spPr/>
      <dgm:t>
        <a:bodyPr/>
        <a:lstStyle/>
        <a:p>
          <a:endParaRPr lang="es-PE"/>
        </a:p>
      </dgm:t>
    </dgm:pt>
    <dgm:pt modelId="{BA21567D-A804-477D-BA18-B9E03EFB411A}" type="sibTrans" cxnId="{632279D4-78D2-4973-8BC4-FEC881815247}">
      <dgm:prSet/>
      <dgm:spPr/>
      <dgm:t>
        <a:bodyPr/>
        <a:lstStyle/>
        <a:p>
          <a:endParaRPr lang="es-PE"/>
        </a:p>
      </dgm:t>
    </dgm:pt>
    <dgm:pt modelId="{75F1AC39-EB3F-4E5A-A3F0-6CF6FDCF90F0}">
      <dgm:prSet/>
      <dgm:spPr/>
      <dgm:t>
        <a:bodyPr/>
        <a:lstStyle/>
        <a:p>
          <a:pPr rtl="0"/>
          <a:r>
            <a:rPr lang="es-PE"/>
            <a:t>Público General: Interesados en los logros y avances de la UNSA.</a:t>
          </a:r>
        </a:p>
      </dgm:t>
    </dgm:pt>
    <dgm:pt modelId="{4A92B24C-8D3F-4B02-8F7B-2133CCABBACD}" type="parTrans" cxnId="{63EEC4EC-C2F4-4E53-986C-587E57897228}">
      <dgm:prSet/>
      <dgm:spPr/>
      <dgm:t>
        <a:bodyPr/>
        <a:lstStyle/>
        <a:p>
          <a:endParaRPr lang="es-PE"/>
        </a:p>
      </dgm:t>
    </dgm:pt>
    <dgm:pt modelId="{8E731F24-8983-4E8F-BE2E-CD2CB32F2A8A}" type="sibTrans" cxnId="{63EEC4EC-C2F4-4E53-986C-587E57897228}">
      <dgm:prSet/>
      <dgm:spPr/>
      <dgm:t>
        <a:bodyPr/>
        <a:lstStyle/>
        <a:p>
          <a:endParaRPr lang="es-PE"/>
        </a:p>
      </dgm:t>
    </dgm:pt>
    <dgm:pt modelId="{99100F30-9E67-407C-A8BE-1935C3273B21}">
      <dgm:prSet/>
      <dgm:spPr/>
      <dgm:t>
        <a:bodyPr/>
        <a:lstStyle/>
        <a:p>
          <a:pPr rtl="0"/>
          <a:r>
            <a:rPr lang="es-PE" dirty="0"/>
            <a:t>Facultad, Directores de Unidad de Investigación, posgrado </a:t>
          </a:r>
        </a:p>
      </dgm:t>
    </dgm:pt>
    <dgm:pt modelId="{2907589D-7C79-4FDE-B4FF-72A5B4ED8761}" type="parTrans" cxnId="{B5FA72D6-2E91-431E-B6D5-66CA7A48E52A}">
      <dgm:prSet/>
      <dgm:spPr/>
      <dgm:t>
        <a:bodyPr/>
        <a:lstStyle/>
        <a:p>
          <a:endParaRPr lang="es-PE"/>
        </a:p>
      </dgm:t>
    </dgm:pt>
    <dgm:pt modelId="{2255D5C3-F124-40BD-88D2-BBBB14A38B21}" type="sibTrans" cxnId="{B5FA72D6-2E91-431E-B6D5-66CA7A48E52A}">
      <dgm:prSet/>
      <dgm:spPr/>
      <dgm:t>
        <a:bodyPr/>
        <a:lstStyle/>
        <a:p>
          <a:endParaRPr lang="es-PE"/>
        </a:p>
      </dgm:t>
    </dgm:pt>
    <dgm:pt modelId="{5C530167-6B0D-42AB-8118-B0B71A042779}" type="pres">
      <dgm:prSet presAssocID="{3EE2741E-A761-415E-AB71-16DB13FD1C6C}" presName="Name0" presStyleCnt="0">
        <dgm:presLayoutVars>
          <dgm:dir/>
          <dgm:resizeHandles val="exact"/>
        </dgm:presLayoutVars>
      </dgm:prSet>
      <dgm:spPr/>
    </dgm:pt>
    <dgm:pt modelId="{9C4FBA7D-63F3-4D8F-B21D-6311D0D68FCB}" type="pres">
      <dgm:prSet presAssocID="{3EE2741E-A761-415E-AB71-16DB13FD1C6C}" presName="fgShape" presStyleLbl="fgShp" presStyleIdx="0" presStyleCnt="1"/>
      <dgm:spPr/>
    </dgm:pt>
    <dgm:pt modelId="{809AD8B1-7B77-4C07-B795-6DCE5A04EA8B}" type="pres">
      <dgm:prSet presAssocID="{3EE2741E-A761-415E-AB71-16DB13FD1C6C}" presName="linComp" presStyleCnt="0"/>
      <dgm:spPr/>
    </dgm:pt>
    <dgm:pt modelId="{DBE405DD-9204-49B2-A0FE-E439F1241D91}" type="pres">
      <dgm:prSet presAssocID="{46A61FB6-3153-40B9-AD41-62F632D8C2AF}" presName="compNode" presStyleCnt="0"/>
      <dgm:spPr/>
    </dgm:pt>
    <dgm:pt modelId="{F31269B1-CB3B-4C48-B86F-3D979331F1B9}" type="pres">
      <dgm:prSet presAssocID="{46A61FB6-3153-40B9-AD41-62F632D8C2AF}" presName="bkgdShape" presStyleLbl="node1" presStyleIdx="0" presStyleCnt="5"/>
      <dgm:spPr/>
    </dgm:pt>
    <dgm:pt modelId="{A533012C-C7DE-4C2E-855D-4F9CE2B3B48F}" type="pres">
      <dgm:prSet presAssocID="{46A61FB6-3153-40B9-AD41-62F632D8C2AF}" presName="nodeTx" presStyleLbl="node1" presStyleIdx="0" presStyleCnt="5">
        <dgm:presLayoutVars>
          <dgm:bulletEnabled val="1"/>
        </dgm:presLayoutVars>
      </dgm:prSet>
      <dgm:spPr/>
    </dgm:pt>
    <dgm:pt modelId="{4DA66CCF-1B83-4C5C-BF9B-762A7D865B55}" type="pres">
      <dgm:prSet presAssocID="{46A61FB6-3153-40B9-AD41-62F632D8C2AF}" presName="invisiNode" presStyleLbl="node1" presStyleIdx="0" presStyleCnt="5"/>
      <dgm:spPr/>
    </dgm:pt>
    <dgm:pt modelId="{47D483DD-B8A6-4982-BE8E-7956187FA8FE}" type="pres">
      <dgm:prSet presAssocID="{46A61FB6-3153-40B9-AD41-62F632D8C2AF}" presName="imagNode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</dgm:pt>
    <dgm:pt modelId="{2851102D-2DAE-4820-BB8C-C058C352023F}" type="pres">
      <dgm:prSet presAssocID="{9ACC99F7-8B00-446B-A885-7AA5598C3DF0}" presName="sibTrans" presStyleLbl="sibTrans2D1" presStyleIdx="0" presStyleCnt="0"/>
      <dgm:spPr/>
    </dgm:pt>
    <dgm:pt modelId="{4CDDB788-384A-48AF-84A8-AC8EC88DA3A1}" type="pres">
      <dgm:prSet presAssocID="{99100F30-9E67-407C-A8BE-1935C3273B21}" presName="compNode" presStyleCnt="0"/>
      <dgm:spPr/>
    </dgm:pt>
    <dgm:pt modelId="{5B0F3AE2-B639-4648-B39F-46F326F76196}" type="pres">
      <dgm:prSet presAssocID="{99100F30-9E67-407C-A8BE-1935C3273B21}" presName="bkgdShape" presStyleLbl="node1" presStyleIdx="1" presStyleCnt="5"/>
      <dgm:spPr/>
    </dgm:pt>
    <dgm:pt modelId="{0B98F3C7-E2C5-4CE7-AA72-B2730D4C8BD1}" type="pres">
      <dgm:prSet presAssocID="{99100F30-9E67-407C-A8BE-1935C3273B21}" presName="nodeTx" presStyleLbl="node1" presStyleIdx="1" presStyleCnt="5">
        <dgm:presLayoutVars>
          <dgm:bulletEnabled val="1"/>
        </dgm:presLayoutVars>
      </dgm:prSet>
      <dgm:spPr/>
    </dgm:pt>
    <dgm:pt modelId="{8466000D-3ED7-4EE1-B94E-02F18DB577E1}" type="pres">
      <dgm:prSet presAssocID="{99100F30-9E67-407C-A8BE-1935C3273B21}" presName="invisiNode" presStyleLbl="node1" presStyleIdx="1" presStyleCnt="5"/>
      <dgm:spPr/>
    </dgm:pt>
    <dgm:pt modelId="{32FF7F2D-CA6C-4F4A-9286-F38B94C62AD8}" type="pres">
      <dgm:prSet presAssocID="{99100F30-9E67-407C-A8BE-1935C3273B21}" presName="imagNode" presStyleLbl="fgImgPlace1" presStyleIdx="1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</dgm:pt>
    <dgm:pt modelId="{0EEF717C-B1F0-4969-BA2B-F1F3316A7446}" type="pres">
      <dgm:prSet presAssocID="{2255D5C3-F124-40BD-88D2-BBBB14A38B21}" presName="sibTrans" presStyleLbl="sibTrans2D1" presStyleIdx="0" presStyleCnt="0"/>
      <dgm:spPr/>
    </dgm:pt>
    <dgm:pt modelId="{61752524-436F-4796-A5DD-0A8C9749E5D7}" type="pres">
      <dgm:prSet presAssocID="{FE0F29ED-BED6-4AF1-871B-9622C64A764A}" presName="compNode" presStyleCnt="0"/>
      <dgm:spPr/>
    </dgm:pt>
    <dgm:pt modelId="{283E3BB0-F990-458F-8705-3F2BFD85C7F6}" type="pres">
      <dgm:prSet presAssocID="{FE0F29ED-BED6-4AF1-871B-9622C64A764A}" presName="bkgdShape" presStyleLbl="node1" presStyleIdx="2" presStyleCnt="5"/>
      <dgm:spPr/>
    </dgm:pt>
    <dgm:pt modelId="{50DE637C-7B55-46BF-A5F2-4CF100FBEE94}" type="pres">
      <dgm:prSet presAssocID="{FE0F29ED-BED6-4AF1-871B-9622C64A764A}" presName="nodeTx" presStyleLbl="node1" presStyleIdx="2" presStyleCnt="5">
        <dgm:presLayoutVars>
          <dgm:bulletEnabled val="1"/>
        </dgm:presLayoutVars>
      </dgm:prSet>
      <dgm:spPr/>
    </dgm:pt>
    <dgm:pt modelId="{CBDC1A55-73B0-4F51-BBE9-D47F4E8EC2A9}" type="pres">
      <dgm:prSet presAssocID="{FE0F29ED-BED6-4AF1-871B-9622C64A764A}" presName="invisiNode" presStyleLbl="node1" presStyleIdx="2" presStyleCnt="5"/>
      <dgm:spPr/>
    </dgm:pt>
    <dgm:pt modelId="{EE584F5F-4504-479A-95EC-1ED9BBF1563D}" type="pres">
      <dgm:prSet presAssocID="{FE0F29ED-BED6-4AF1-871B-9622C64A764A}" presName="imagNode" presStyleLbl="fgImgPlace1" presStyleIdx="2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E376A7AC-F949-4F6A-BC70-F2949756C510}" type="pres">
      <dgm:prSet presAssocID="{0B87FF36-FC05-4384-BBC9-9B96EED07B0B}" presName="sibTrans" presStyleLbl="sibTrans2D1" presStyleIdx="0" presStyleCnt="0"/>
      <dgm:spPr/>
    </dgm:pt>
    <dgm:pt modelId="{C9649F9A-6D1B-4FA6-A13F-BBB72C56F1D5}" type="pres">
      <dgm:prSet presAssocID="{0FC7FE90-DC55-4DE7-9F07-169AE78CAFAB}" presName="compNode" presStyleCnt="0"/>
      <dgm:spPr/>
    </dgm:pt>
    <dgm:pt modelId="{0125B2BC-F6E0-4236-8CE0-5F46367E2A2D}" type="pres">
      <dgm:prSet presAssocID="{0FC7FE90-DC55-4DE7-9F07-169AE78CAFAB}" presName="bkgdShape" presStyleLbl="node1" presStyleIdx="3" presStyleCnt="5"/>
      <dgm:spPr/>
    </dgm:pt>
    <dgm:pt modelId="{B373B2EA-C8AE-45C3-A761-F42AD0F65210}" type="pres">
      <dgm:prSet presAssocID="{0FC7FE90-DC55-4DE7-9F07-169AE78CAFAB}" presName="nodeTx" presStyleLbl="node1" presStyleIdx="3" presStyleCnt="5">
        <dgm:presLayoutVars>
          <dgm:bulletEnabled val="1"/>
        </dgm:presLayoutVars>
      </dgm:prSet>
      <dgm:spPr/>
    </dgm:pt>
    <dgm:pt modelId="{3FA66567-42A7-436C-AD7D-763DAFF4857D}" type="pres">
      <dgm:prSet presAssocID="{0FC7FE90-DC55-4DE7-9F07-169AE78CAFAB}" presName="invisiNode" presStyleLbl="node1" presStyleIdx="3" presStyleCnt="5"/>
      <dgm:spPr/>
    </dgm:pt>
    <dgm:pt modelId="{72CC3C29-DF6D-45B4-83C4-5385F2C04619}" type="pres">
      <dgm:prSet presAssocID="{0FC7FE90-DC55-4DE7-9F07-169AE78CAFAB}" presName="imagNode" presStyleLbl="fgImgPlace1" presStyleIdx="3" presStyleCnt="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</dgm:spPr>
    </dgm:pt>
    <dgm:pt modelId="{B13624D7-7C99-4687-A127-2E36203F0C07}" type="pres">
      <dgm:prSet presAssocID="{BA21567D-A804-477D-BA18-B9E03EFB411A}" presName="sibTrans" presStyleLbl="sibTrans2D1" presStyleIdx="0" presStyleCnt="0"/>
      <dgm:spPr/>
    </dgm:pt>
    <dgm:pt modelId="{2869BCF2-E825-4557-8368-EFE34CBA4306}" type="pres">
      <dgm:prSet presAssocID="{75F1AC39-EB3F-4E5A-A3F0-6CF6FDCF90F0}" presName="compNode" presStyleCnt="0"/>
      <dgm:spPr/>
    </dgm:pt>
    <dgm:pt modelId="{0A0C08CE-0C67-42F4-8AA9-73C8DDC4B6EE}" type="pres">
      <dgm:prSet presAssocID="{75F1AC39-EB3F-4E5A-A3F0-6CF6FDCF90F0}" presName="bkgdShape" presStyleLbl="node1" presStyleIdx="4" presStyleCnt="5"/>
      <dgm:spPr/>
    </dgm:pt>
    <dgm:pt modelId="{9B719108-5223-4464-8D6A-8A81D887ADF5}" type="pres">
      <dgm:prSet presAssocID="{75F1AC39-EB3F-4E5A-A3F0-6CF6FDCF90F0}" presName="nodeTx" presStyleLbl="node1" presStyleIdx="4" presStyleCnt="5">
        <dgm:presLayoutVars>
          <dgm:bulletEnabled val="1"/>
        </dgm:presLayoutVars>
      </dgm:prSet>
      <dgm:spPr/>
    </dgm:pt>
    <dgm:pt modelId="{C7CAAC4E-A869-4290-8FFA-DCCFD480252F}" type="pres">
      <dgm:prSet presAssocID="{75F1AC39-EB3F-4E5A-A3F0-6CF6FDCF90F0}" presName="invisiNode" presStyleLbl="node1" presStyleIdx="4" presStyleCnt="5"/>
      <dgm:spPr/>
    </dgm:pt>
    <dgm:pt modelId="{E9431027-9D7F-457F-B383-8341C5AE4CE2}" type="pres">
      <dgm:prSet presAssocID="{75F1AC39-EB3F-4E5A-A3F0-6CF6FDCF90F0}" presName="imagNode" presStyleLbl="fgImgPlace1" presStyleIdx="4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</dgm:ptLst>
  <dgm:cxnLst>
    <dgm:cxn modelId="{39103A00-856C-4F97-9729-3B42A135FE96}" type="presOf" srcId="{9ACC99F7-8B00-446B-A885-7AA5598C3DF0}" destId="{2851102D-2DAE-4820-BB8C-C058C352023F}" srcOrd="0" destOrd="0" presId="urn:microsoft.com/office/officeart/2005/8/layout/hList7"/>
    <dgm:cxn modelId="{5B45381D-8AD7-4A92-AFD6-EC2C979C8DE7}" type="presOf" srcId="{75F1AC39-EB3F-4E5A-A3F0-6CF6FDCF90F0}" destId="{0A0C08CE-0C67-42F4-8AA9-73C8DDC4B6EE}" srcOrd="0" destOrd="0" presId="urn:microsoft.com/office/officeart/2005/8/layout/hList7"/>
    <dgm:cxn modelId="{87D67C1D-5F59-43BD-B21F-C29995C37B71}" type="presOf" srcId="{0FC7FE90-DC55-4DE7-9F07-169AE78CAFAB}" destId="{B373B2EA-C8AE-45C3-A761-F42AD0F65210}" srcOrd="1" destOrd="0" presId="urn:microsoft.com/office/officeart/2005/8/layout/hList7"/>
    <dgm:cxn modelId="{C101A821-00D3-42F1-BDF5-1D299A8F335E}" type="presOf" srcId="{99100F30-9E67-407C-A8BE-1935C3273B21}" destId="{0B98F3C7-E2C5-4CE7-AA72-B2730D4C8BD1}" srcOrd="1" destOrd="0" presId="urn:microsoft.com/office/officeart/2005/8/layout/hList7"/>
    <dgm:cxn modelId="{F0E28428-547D-436E-95EC-1BCDCB4088A4}" type="presOf" srcId="{BA21567D-A804-477D-BA18-B9E03EFB411A}" destId="{B13624D7-7C99-4687-A127-2E36203F0C07}" srcOrd="0" destOrd="0" presId="urn:microsoft.com/office/officeart/2005/8/layout/hList7"/>
    <dgm:cxn modelId="{38ECCE35-32B9-4A0C-9AB1-03B8BAF04A9A}" type="presOf" srcId="{2255D5C3-F124-40BD-88D2-BBBB14A38B21}" destId="{0EEF717C-B1F0-4969-BA2B-F1F3316A7446}" srcOrd="0" destOrd="0" presId="urn:microsoft.com/office/officeart/2005/8/layout/hList7"/>
    <dgm:cxn modelId="{7AFD6840-E0B9-4032-BE4B-4B976351D197}" type="presOf" srcId="{0B87FF36-FC05-4384-BBC9-9B96EED07B0B}" destId="{E376A7AC-F949-4F6A-BC70-F2949756C510}" srcOrd="0" destOrd="0" presId="urn:microsoft.com/office/officeart/2005/8/layout/hList7"/>
    <dgm:cxn modelId="{80EE0A8A-A140-4F87-AA9C-771434C32421}" type="presOf" srcId="{3EE2741E-A761-415E-AB71-16DB13FD1C6C}" destId="{5C530167-6B0D-42AB-8118-B0B71A042779}" srcOrd="0" destOrd="0" presId="urn:microsoft.com/office/officeart/2005/8/layout/hList7"/>
    <dgm:cxn modelId="{3B39F696-617C-4A24-BADC-16259A6BECC8}" type="presOf" srcId="{46A61FB6-3153-40B9-AD41-62F632D8C2AF}" destId="{A533012C-C7DE-4C2E-855D-4F9CE2B3B48F}" srcOrd="1" destOrd="0" presId="urn:microsoft.com/office/officeart/2005/8/layout/hList7"/>
    <dgm:cxn modelId="{1D4AB9B1-60E9-43CF-850B-9E3B7C52B79D}" srcId="{3EE2741E-A761-415E-AB71-16DB13FD1C6C}" destId="{FE0F29ED-BED6-4AF1-871B-9622C64A764A}" srcOrd="2" destOrd="0" parTransId="{760068A6-5DBF-449F-B858-322D4A4C9B0F}" sibTransId="{0B87FF36-FC05-4384-BBC9-9B96EED07B0B}"/>
    <dgm:cxn modelId="{0F73F3B5-0D91-4E25-A3CE-4FC48595BDA6}" type="presOf" srcId="{FE0F29ED-BED6-4AF1-871B-9622C64A764A}" destId="{283E3BB0-F990-458F-8705-3F2BFD85C7F6}" srcOrd="0" destOrd="0" presId="urn:microsoft.com/office/officeart/2005/8/layout/hList7"/>
    <dgm:cxn modelId="{7BD1C3BE-A1F6-4403-938D-A095789023B7}" type="presOf" srcId="{75F1AC39-EB3F-4E5A-A3F0-6CF6FDCF90F0}" destId="{9B719108-5223-4464-8D6A-8A81D887ADF5}" srcOrd="1" destOrd="0" presId="urn:microsoft.com/office/officeart/2005/8/layout/hList7"/>
    <dgm:cxn modelId="{03C474D1-E721-4A33-A100-61397AB4F0A0}" type="presOf" srcId="{46A61FB6-3153-40B9-AD41-62F632D8C2AF}" destId="{F31269B1-CB3B-4C48-B86F-3D979331F1B9}" srcOrd="0" destOrd="0" presId="urn:microsoft.com/office/officeart/2005/8/layout/hList7"/>
    <dgm:cxn modelId="{632279D4-78D2-4973-8BC4-FEC881815247}" srcId="{3EE2741E-A761-415E-AB71-16DB13FD1C6C}" destId="{0FC7FE90-DC55-4DE7-9F07-169AE78CAFAB}" srcOrd="3" destOrd="0" parTransId="{D4D1E10C-92EF-4320-8460-F7FA125E877B}" sibTransId="{BA21567D-A804-477D-BA18-B9E03EFB411A}"/>
    <dgm:cxn modelId="{B5FA72D6-2E91-431E-B6D5-66CA7A48E52A}" srcId="{3EE2741E-A761-415E-AB71-16DB13FD1C6C}" destId="{99100F30-9E67-407C-A8BE-1935C3273B21}" srcOrd="1" destOrd="0" parTransId="{2907589D-7C79-4FDE-B4FF-72A5B4ED8761}" sibTransId="{2255D5C3-F124-40BD-88D2-BBBB14A38B21}"/>
    <dgm:cxn modelId="{B8C126E2-F680-4391-8AA9-381D6C9E070A}" type="presOf" srcId="{99100F30-9E67-407C-A8BE-1935C3273B21}" destId="{5B0F3AE2-B639-4648-B39F-46F326F76196}" srcOrd="0" destOrd="0" presId="urn:microsoft.com/office/officeart/2005/8/layout/hList7"/>
    <dgm:cxn modelId="{D0C128E8-8E4B-4879-B507-FE13CA205A92}" srcId="{3EE2741E-A761-415E-AB71-16DB13FD1C6C}" destId="{46A61FB6-3153-40B9-AD41-62F632D8C2AF}" srcOrd="0" destOrd="0" parTransId="{6683B95B-0964-4CAC-8575-4CCB8F1AD7CF}" sibTransId="{9ACC99F7-8B00-446B-A885-7AA5598C3DF0}"/>
    <dgm:cxn modelId="{C79791E9-30F7-4543-B1EF-09B362253157}" type="presOf" srcId="{FE0F29ED-BED6-4AF1-871B-9622C64A764A}" destId="{50DE637C-7B55-46BF-A5F2-4CF100FBEE94}" srcOrd="1" destOrd="0" presId="urn:microsoft.com/office/officeart/2005/8/layout/hList7"/>
    <dgm:cxn modelId="{63EEC4EC-C2F4-4E53-986C-587E57897228}" srcId="{3EE2741E-A761-415E-AB71-16DB13FD1C6C}" destId="{75F1AC39-EB3F-4E5A-A3F0-6CF6FDCF90F0}" srcOrd="4" destOrd="0" parTransId="{4A92B24C-8D3F-4B02-8F7B-2133CCABBACD}" sibTransId="{8E731F24-8983-4E8F-BE2E-CD2CB32F2A8A}"/>
    <dgm:cxn modelId="{B1D2CEF4-4A72-46B2-BE03-9BDF7E5CF672}" type="presOf" srcId="{0FC7FE90-DC55-4DE7-9F07-169AE78CAFAB}" destId="{0125B2BC-F6E0-4236-8CE0-5F46367E2A2D}" srcOrd="0" destOrd="0" presId="urn:microsoft.com/office/officeart/2005/8/layout/hList7"/>
    <dgm:cxn modelId="{D745ECD2-B2F5-467D-9449-B893B2B64AAD}" type="presParOf" srcId="{5C530167-6B0D-42AB-8118-B0B71A042779}" destId="{9C4FBA7D-63F3-4D8F-B21D-6311D0D68FCB}" srcOrd="0" destOrd="0" presId="urn:microsoft.com/office/officeart/2005/8/layout/hList7"/>
    <dgm:cxn modelId="{B38AD214-A18E-47A1-97B3-F5BDEC3188D9}" type="presParOf" srcId="{5C530167-6B0D-42AB-8118-B0B71A042779}" destId="{809AD8B1-7B77-4C07-B795-6DCE5A04EA8B}" srcOrd="1" destOrd="0" presId="urn:microsoft.com/office/officeart/2005/8/layout/hList7"/>
    <dgm:cxn modelId="{269638E8-8FEF-430D-9218-00ABC51A029E}" type="presParOf" srcId="{809AD8B1-7B77-4C07-B795-6DCE5A04EA8B}" destId="{DBE405DD-9204-49B2-A0FE-E439F1241D91}" srcOrd="0" destOrd="0" presId="urn:microsoft.com/office/officeart/2005/8/layout/hList7"/>
    <dgm:cxn modelId="{98676C67-2582-4754-B45E-62B5C63B91B0}" type="presParOf" srcId="{DBE405DD-9204-49B2-A0FE-E439F1241D91}" destId="{F31269B1-CB3B-4C48-B86F-3D979331F1B9}" srcOrd="0" destOrd="0" presId="urn:microsoft.com/office/officeart/2005/8/layout/hList7"/>
    <dgm:cxn modelId="{4064CA36-9042-4F05-83B0-8C1D66D4418A}" type="presParOf" srcId="{DBE405DD-9204-49B2-A0FE-E439F1241D91}" destId="{A533012C-C7DE-4C2E-855D-4F9CE2B3B48F}" srcOrd="1" destOrd="0" presId="urn:microsoft.com/office/officeart/2005/8/layout/hList7"/>
    <dgm:cxn modelId="{92B5C2F9-57DF-46DB-82DE-1044171244AF}" type="presParOf" srcId="{DBE405DD-9204-49B2-A0FE-E439F1241D91}" destId="{4DA66CCF-1B83-4C5C-BF9B-762A7D865B55}" srcOrd="2" destOrd="0" presId="urn:microsoft.com/office/officeart/2005/8/layout/hList7"/>
    <dgm:cxn modelId="{353975E4-C796-42AD-A9A9-F0B709EA28F4}" type="presParOf" srcId="{DBE405DD-9204-49B2-A0FE-E439F1241D91}" destId="{47D483DD-B8A6-4982-BE8E-7956187FA8FE}" srcOrd="3" destOrd="0" presId="urn:microsoft.com/office/officeart/2005/8/layout/hList7"/>
    <dgm:cxn modelId="{6040615A-0533-4ACC-8BBF-9B404A75E8FF}" type="presParOf" srcId="{809AD8B1-7B77-4C07-B795-6DCE5A04EA8B}" destId="{2851102D-2DAE-4820-BB8C-C058C352023F}" srcOrd="1" destOrd="0" presId="urn:microsoft.com/office/officeart/2005/8/layout/hList7"/>
    <dgm:cxn modelId="{0C14F6F3-50A2-4F2D-BC1B-8C3B42C3A88C}" type="presParOf" srcId="{809AD8B1-7B77-4C07-B795-6DCE5A04EA8B}" destId="{4CDDB788-384A-48AF-84A8-AC8EC88DA3A1}" srcOrd="2" destOrd="0" presId="urn:microsoft.com/office/officeart/2005/8/layout/hList7"/>
    <dgm:cxn modelId="{0EB54CF5-32A6-42E4-A960-878703F82EE8}" type="presParOf" srcId="{4CDDB788-384A-48AF-84A8-AC8EC88DA3A1}" destId="{5B0F3AE2-B639-4648-B39F-46F326F76196}" srcOrd="0" destOrd="0" presId="urn:microsoft.com/office/officeart/2005/8/layout/hList7"/>
    <dgm:cxn modelId="{CAB7560D-01C9-42B4-8A01-8A6633D90707}" type="presParOf" srcId="{4CDDB788-384A-48AF-84A8-AC8EC88DA3A1}" destId="{0B98F3C7-E2C5-4CE7-AA72-B2730D4C8BD1}" srcOrd="1" destOrd="0" presId="urn:microsoft.com/office/officeart/2005/8/layout/hList7"/>
    <dgm:cxn modelId="{F719B11A-1F14-4EC4-AEB3-1B4BC0EC89AB}" type="presParOf" srcId="{4CDDB788-384A-48AF-84A8-AC8EC88DA3A1}" destId="{8466000D-3ED7-4EE1-B94E-02F18DB577E1}" srcOrd="2" destOrd="0" presId="urn:microsoft.com/office/officeart/2005/8/layout/hList7"/>
    <dgm:cxn modelId="{9F2B8F8B-2556-4436-B8CD-F9C789931D0F}" type="presParOf" srcId="{4CDDB788-384A-48AF-84A8-AC8EC88DA3A1}" destId="{32FF7F2D-CA6C-4F4A-9286-F38B94C62AD8}" srcOrd="3" destOrd="0" presId="urn:microsoft.com/office/officeart/2005/8/layout/hList7"/>
    <dgm:cxn modelId="{C7602CF3-BB7E-4438-B5C8-DF440D6937BE}" type="presParOf" srcId="{809AD8B1-7B77-4C07-B795-6DCE5A04EA8B}" destId="{0EEF717C-B1F0-4969-BA2B-F1F3316A7446}" srcOrd="3" destOrd="0" presId="urn:microsoft.com/office/officeart/2005/8/layout/hList7"/>
    <dgm:cxn modelId="{3D92E7CC-437A-4EF9-BEA8-11F55CB3E3AB}" type="presParOf" srcId="{809AD8B1-7B77-4C07-B795-6DCE5A04EA8B}" destId="{61752524-436F-4796-A5DD-0A8C9749E5D7}" srcOrd="4" destOrd="0" presId="urn:microsoft.com/office/officeart/2005/8/layout/hList7"/>
    <dgm:cxn modelId="{3125A4B5-22ED-4999-B7C1-20A58F25A9FC}" type="presParOf" srcId="{61752524-436F-4796-A5DD-0A8C9749E5D7}" destId="{283E3BB0-F990-458F-8705-3F2BFD85C7F6}" srcOrd="0" destOrd="0" presId="urn:microsoft.com/office/officeart/2005/8/layout/hList7"/>
    <dgm:cxn modelId="{B81E18A1-82C0-4CAA-A230-69BFB767CCB5}" type="presParOf" srcId="{61752524-436F-4796-A5DD-0A8C9749E5D7}" destId="{50DE637C-7B55-46BF-A5F2-4CF100FBEE94}" srcOrd="1" destOrd="0" presId="urn:microsoft.com/office/officeart/2005/8/layout/hList7"/>
    <dgm:cxn modelId="{4142B4F7-CC39-4576-A1A7-4C3A3B2831EA}" type="presParOf" srcId="{61752524-436F-4796-A5DD-0A8C9749E5D7}" destId="{CBDC1A55-73B0-4F51-BBE9-D47F4E8EC2A9}" srcOrd="2" destOrd="0" presId="urn:microsoft.com/office/officeart/2005/8/layout/hList7"/>
    <dgm:cxn modelId="{86D1DD9C-66BE-4A29-9871-31DBCE07C737}" type="presParOf" srcId="{61752524-436F-4796-A5DD-0A8C9749E5D7}" destId="{EE584F5F-4504-479A-95EC-1ED9BBF1563D}" srcOrd="3" destOrd="0" presId="urn:microsoft.com/office/officeart/2005/8/layout/hList7"/>
    <dgm:cxn modelId="{B75732CC-E5A1-47C6-B527-2220A8892FDC}" type="presParOf" srcId="{809AD8B1-7B77-4C07-B795-6DCE5A04EA8B}" destId="{E376A7AC-F949-4F6A-BC70-F2949756C510}" srcOrd="5" destOrd="0" presId="urn:microsoft.com/office/officeart/2005/8/layout/hList7"/>
    <dgm:cxn modelId="{9F5A7821-1A47-4DEE-B52C-268A3646D9AA}" type="presParOf" srcId="{809AD8B1-7B77-4C07-B795-6DCE5A04EA8B}" destId="{C9649F9A-6D1B-4FA6-A13F-BBB72C56F1D5}" srcOrd="6" destOrd="0" presId="urn:microsoft.com/office/officeart/2005/8/layout/hList7"/>
    <dgm:cxn modelId="{18A2517D-FB10-4068-B3F6-046DB5E4238E}" type="presParOf" srcId="{C9649F9A-6D1B-4FA6-A13F-BBB72C56F1D5}" destId="{0125B2BC-F6E0-4236-8CE0-5F46367E2A2D}" srcOrd="0" destOrd="0" presId="urn:microsoft.com/office/officeart/2005/8/layout/hList7"/>
    <dgm:cxn modelId="{C366F9AD-C06C-4A61-950F-DCBA1374C373}" type="presParOf" srcId="{C9649F9A-6D1B-4FA6-A13F-BBB72C56F1D5}" destId="{B373B2EA-C8AE-45C3-A761-F42AD0F65210}" srcOrd="1" destOrd="0" presId="urn:microsoft.com/office/officeart/2005/8/layout/hList7"/>
    <dgm:cxn modelId="{F95E49E6-7AD1-40F0-8BC9-879D5DA0F8B8}" type="presParOf" srcId="{C9649F9A-6D1B-4FA6-A13F-BBB72C56F1D5}" destId="{3FA66567-42A7-436C-AD7D-763DAFF4857D}" srcOrd="2" destOrd="0" presId="urn:microsoft.com/office/officeart/2005/8/layout/hList7"/>
    <dgm:cxn modelId="{E4A34E03-4266-45B9-9547-F647C428A41D}" type="presParOf" srcId="{C9649F9A-6D1B-4FA6-A13F-BBB72C56F1D5}" destId="{72CC3C29-DF6D-45B4-83C4-5385F2C04619}" srcOrd="3" destOrd="0" presId="urn:microsoft.com/office/officeart/2005/8/layout/hList7"/>
    <dgm:cxn modelId="{6C08D5ED-DFCE-4690-9914-27F711F5CDCF}" type="presParOf" srcId="{809AD8B1-7B77-4C07-B795-6DCE5A04EA8B}" destId="{B13624D7-7C99-4687-A127-2E36203F0C07}" srcOrd="7" destOrd="0" presId="urn:microsoft.com/office/officeart/2005/8/layout/hList7"/>
    <dgm:cxn modelId="{BE19D06B-BC43-485D-ADD9-8B1CA3A1F2EC}" type="presParOf" srcId="{809AD8B1-7B77-4C07-B795-6DCE5A04EA8B}" destId="{2869BCF2-E825-4557-8368-EFE34CBA4306}" srcOrd="8" destOrd="0" presId="urn:microsoft.com/office/officeart/2005/8/layout/hList7"/>
    <dgm:cxn modelId="{5249666F-C666-4EE5-B4F4-109F749DE8A2}" type="presParOf" srcId="{2869BCF2-E825-4557-8368-EFE34CBA4306}" destId="{0A0C08CE-0C67-42F4-8AA9-73C8DDC4B6EE}" srcOrd="0" destOrd="0" presId="urn:microsoft.com/office/officeart/2005/8/layout/hList7"/>
    <dgm:cxn modelId="{96101FBC-BE64-433D-BC4E-E20B303AB36F}" type="presParOf" srcId="{2869BCF2-E825-4557-8368-EFE34CBA4306}" destId="{9B719108-5223-4464-8D6A-8A81D887ADF5}" srcOrd="1" destOrd="0" presId="urn:microsoft.com/office/officeart/2005/8/layout/hList7"/>
    <dgm:cxn modelId="{9360CD19-BD42-400F-A22C-CFD5E4CF455F}" type="presParOf" srcId="{2869BCF2-E825-4557-8368-EFE34CBA4306}" destId="{C7CAAC4E-A869-4290-8FFA-DCCFD480252F}" srcOrd="2" destOrd="0" presId="urn:microsoft.com/office/officeart/2005/8/layout/hList7"/>
    <dgm:cxn modelId="{EA7CD4D1-BBEA-4968-8022-18AFE81F8739}" type="presParOf" srcId="{2869BCF2-E825-4557-8368-EFE34CBA4306}" destId="{E9431027-9D7F-457F-B383-8341C5AE4CE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7EC48A-01C2-4596-B545-39A1800FA5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A7E7E198-BED6-4A09-9B2D-17BD9401C5F0}">
      <dgm:prSet phldrT="[Texto]"/>
      <dgm:spPr/>
      <dgm:t>
        <a:bodyPr/>
        <a:lstStyle/>
        <a:p>
          <a:r>
            <a:rPr lang="es-PE" dirty="0"/>
            <a:t>Investigadores</a:t>
          </a:r>
        </a:p>
      </dgm:t>
    </dgm:pt>
    <dgm:pt modelId="{84986D30-84D7-4FDA-A267-3ADE55FB2D80}" type="parTrans" cxnId="{21F3C177-FE91-4727-A448-EDB949E65CE9}">
      <dgm:prSet/>
      <dgm:spPr/>
      <dgm:t>
        <a:bodyPr/>
        <a:lstStyle/>
        <a:p>
          <a:endParaRPr lang="es-PE"/>
        </a:p>
      </dgm:t>
    </dgm:pt>
    <dgm:pt modelId="{5290D7B3-5D99-484C-B669-C53C7620B810}" type="sibTrans" cxnId="{21F3C177-FE91-4727-A448-EDB949E65CE9}">
      <dgm:prSet/>
      <dgm:spPr/>
      <dgm:t>
        <a:bodyPr/>
        <a:lstStyle/>
        <a:p>
          <a:endParaRPr lang="es-PE"/>
        </a:p>
      </dgm:t>
    </dgm:pt>
    <dgm:pt modelId="{A0E5EC27-C884-4D1D-AF67-D740E1581E48}">
      <dgm:prSet phldrT="[Texto]"/>
      <dgm:spPr/>
      <dgm:t>
        <a:bodyPr/>
        <a:lstStyle/>
        <a:p>
          <a:r>
            <a:rPr lang="es-PE" dirty="0"/>
            <a:t>Información detallada sobre docentes </a:t>
          </a:r>
          <a:r>
            <a:rPr lang="es-PE" dirty="0" err="1"/>
            <a:t>Renacyt</a:t>
          </a:r>
          <a:r>
            <a:rPr lang="es-PE" dirty="0"/>
            <a:t> y docentes investigadores reconocidos por la UNSA, incluyendo historial de publicaciones y ranking</a:t>
          </a:r>
        </a:p>
      </dgm:t>
    </dgm:pt>
    <dgm:pt modelId="{574EC5CF-142A-479A-8622-A46E77F24824}" type="parTrans" cxnId="{D67C3865-F926-4F91-B276-6D3F95C12720}">
      <dgm:prSet/>
      <dgm:spPr/>
      <dgm:t>
        <a:bodyPr/>
        <a:lstStyle/>
        <a:p>
          <a:endParaRPr lang="es-PE"/>
        </a:p>
      </dgm:t>
    </dgm:pt>
    <dgm:pt modelId="{A4A562D7-57E9-4CD3-A13C-64B4D3181B29}" type="sibTrans" cxnId="{D67C3865-F926-4F91-B276-6D3F95C12720}">
      <dgm:prSet/>
      <dgm:spPr/>
      <dgm:t>
        <a:bodyPr/>
        <a:lstStyle/>
        <a:p>
          <a:endParaRPr lang="es-PE"/>
        </a:p>
      </dgm:t>
    </dgm:pt>
    <dgm:pt modelId="{AEC5A361-03B0-4419-81C1-E24EDF0529EC}">
      <dgm:prSet phldrT="[Texto]"/>
      <dgm:spPr/>
      <dgm:t>
        <a:bodyPr/>
        <a:lstStyle/>
        <a:p>
          <a:r>
            <a:rPr lang="es-PE" dirty="0"/>
            <a:t>Líneas de Investigación</a:t>
          </a:r>
        </a:p>
      </dgm:t>
    </dgm:pt>
    <dgm:pt modelId="{BF4FDFB1-FF83-47E4-962D-A35D2E6AF8FA}" type="parTrans" cxnId="{D99FBBBC-084E-4BC0-B33B-DE022E0B5FEF}">
      <dgm:prSet/>
      <dgm:spPr/>
      <dgm:t>
        <a:bodyPr/>
        <a:lstStyle/>
        <a:p>
          <a:endParaRPr lang="es-PE"/>
        </a:p>
      </dgm:t>
    </dgm:pt>
    <dgm:pt modelId="{2FADE917-7367-4B9F-AE93-F97BD3FFF346}" type="sibTrans" cxnId="{D99FBBBC-084E-4BC0-B33B-DE022E0B5FEF}">
      <dgm:prSet/>
      <dgm:spPr/>
      <dgm:t>
        <a:bodyPr/>
        <a:lstStyle/>
        <a:p>
          <a:endParaRPr lang="es-PE"/>
        </a:p>
      </dgm:t>
    </dgm:pt>
    <dgm:pt modelId="{21AFEB6C-8C8C-406B-BED5-4CA145B4C170}">
      <dgm:prSet phldrT="[Texto]"/>
      <dgm:spPr/>
      <dgm:t>
        <a:bodyPr/>
        <a:lstStyle/>
        <a:p>
          <a:r>
            <a:rPr lang="es-PE" dirty="0"/>
            <a:t>Presenta las líneas de investigación actuales y pasadas, con los proyectos asociados a cada una.</a:t>
          </a:r>
        </a:p>
      </dgm:t>
    </dgm:pt>
    <dgm:pt modelId="{50AD1D1A-AE19-422F-A89B-523978F3961A}" type="parTrans" cxnId="{200510E5-F2EB-4953-B44B-A0194EB76FE3}">
      <dgm:prSet/>
      <dgm:spPr/>
      <dgm:t>
        <a:bodyPr/>
        <a:lstStyle/>
        <a:p>
          <a:endParaRPr lang="es-PE"/>
        </a:p>
      </dgm:t>
    </dgm:pt>
    <dgm:pt modelId="{0EB001C6-63FF-4F17-961A-97C8BAA7C463}" type="sibTrans" cxnId="{200510E5-F2EB-4953-B44B-A0194EB76FE3}">
      <dgm:prSet/>
      <dgm:spPr/>
      <dgm:t>
        <a:bodyPr/>
        <a:lstStyle/>
        <a:p>
          <a:endParaRPr lang="es-PE"/>
        </a:p>
      </dgm:t>
    </dgm:pt>
    <dgm:pt modelId="{DF1F070B-6203-48E9-BCC4-9BF049ED344B}">
      <dgm:prSet phldrT="[Texto]"/>
      <dgm:spPr/>
      <dgm:t>
        <a:bodyPr/>
        <a:lstStyle/>
        <a:p>
          <a:r>
            <a:rPr lang="es-PE" dirty="0"/>
            <a:t>Proyectos</a:t>
          </a:r>
        </a:p>
      </dgm:t>
    </dgm:pt>
    <dgm:pt modelId="{E6765BE0-8889-4EA4-B46B-8684D8A6CA25}" type="parTrans" cxnId="{6D61E774-CE86-4F77-AC87-58B2BF2FA20C}">
      <dgm:prSet/>
      <dgm:spPr/>
      <dgm:t>
        <a:bodyPr/>
        <a:lstStyle/>
        <a:p>
          <a:endParaRPr lang="es-PE"/>
        </a:p>
      </dgm:t>
    </dgm:pt>
    <dgm:pt modelId="{93342B24-7B6C-493D-9F62-0072E78857E5}" type="sibTrans" cxnId="{6D61E774-CE86-4F77-AC87-58B2BF2FA20C}">
      <dgm:prSet/>
      <dgm:spPr/>
      <dgm:t>
        <a:bodyPr/>
        <a:lstStyle/>
        <a:p>
          <a:endParaRPr lang="es-PE"/>
        </a:p>
      </dgm:t>
    </dgm:pt>
    <dgm:pt modelId="{E750A874-92C2-4FD7-AC3B-59D827C17495}">
      <dgm:prSet phldrT="[Texto]"/>
      <dgm:spPr/>
      <dgm:t>
        <a:bodyPr/>
        <a:lstStyle/>
        <a:p>
          <a:r>
            <a:rPr lang="es-PE" dirty="0"/>
            <a:t>Detalles sobre el estado, financiamiento, y distribución de proyectos de investigación.</a:t>
          </a:r>
        </a:p>
      </dgm:t>
    </dgm:pt>
    <dgm:pt modelId="{2B523BC0-FB6F-4FF2-8FD4-CE827E864AD5}" type="parTrans" cxnId="{4291C86A-10FA-477A-B3A8-857A268942D1}">
      <dgm:prSet/>
      <dgm:spPr/>
      <dgm:t>
        <a:bodyPr/>
        <a:lstStyle/>
        <a:p>
          <a:endParaRPr lang="es-PE"/>
        </a:p>
      </dgm:t>
    </dgm:pt>
    <dgm:pt modelId="{D15DFB15-6545-47B2-9C6E-796C4C7CDB3E}" type="sibTrans" cxnId="{4291C86A-10FA-477A-B3A8-857A268942D1}">
      <dgm:prSet/>
      <dgm:spPr/>
      <dgm:t>
        <a:bodyPr/>
        <a:lstStyle/>
        <a:p>
          <a:endParaRPr lang="es-PE"/>
        </a:p>
      </dgm:t>
    </dgm:pt>
    <dgm:pt modelId="{0E312B01-277F-40E4-A47F-BF405A0A3471}" type="pres">
      <dgm:prSet presAssocID="{8A7EC48A-01C2-4596-B545-39A1800FA5A0}" presName="linear" presStyleCnt="0">
        <dgm:presLayoutVars>
          <dgm:animLvl val="lvl"/>
          <dgm:resizeHandles val="exact"/>
        </dgm:presLayoutVars>
      </dgm:prSet>
      <dgm:spPr/>
    </dgm:pt>
    <dgm:pt modelId="{014F4F10-E3AC-467B-B664-A10059C49BD4}" type="pres">
      <dgm:prSet presAssocID="{A7E7E198-BED6-4A09-9B2D-17BD9401C5F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466B9DA-F4DD-449B-9EC4-3CF73969EBBF}" type="pres">
      <dgm:prSet presAssocID="{A7E7E198-BED6-4A09-9B2D-17BD9401C5F0}" presName="childText" presStyleLbl="revTx" presStyleIdx="0" presStyleCnt="3">
        <dgm:presLayoutVars>
          <dgm:bulletEnabled val="1"/>
        </dgm:presLayoutVars>
      </dgm:prSet>
      <dgm:spPr/>
    </dgm:pt>
    <dgm:pt modelId="{77073417-9AB7-483C-90C7-2A96F2720C1B}" type="pres">
      <dgm:prSet presAssocID="{AEC5A361-03B0-4419-81C1-E24EDF0529E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B713CE7-3A4E-4F0A-B07F-8C28AC6EEC0B}" type="pres">
      <dgm:prSet presAssocID="{AEC5A361-03B0-4419-81C1-E24EDF0529EC}" presName="childText" presStyleLbl="revTx" presStyleIdx="1" presStyleCnt="3">
        <dgm:presLayoutVars>
          <dgm:bulletEnabled val="1"/>
        </dgm:presLayoutVars>
      </dgm:prSet>
      <dgm:spPr/>
    </dgm:pt>
    <dgm:pt modelId="{9409280B-C6DE-4610-A4F0-4C1B4F491729}" type="pres">
      <dgm:prSet presAssocID="{DF1F070B-6203-48E9-BCC4-9BF049ED344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092ADA6-48BD-4894-BCCD-33A716D0A159}" type="pres">
      <dgm:prSet presAssocID="{DF1F070B-6203-48E9-BCC4-9BF049ED344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08964031-E712-4DB9-B046-C660C46C32F6}" type="presOf" srcId="{21AFEB6C-8C8C-406B-BED5-4CA145B4C170}" destId="{6B713CE7-3A4E-4F0A-B07F-8C28AC6EEC0B}" srcOrd="0" destOrd="0" presId="urn:microsoft.com/office/officeart/2005/8/layout/vList2"/>
    <dgm:cxn modelId="{EFC43A63-F666-42F6-9CC4-283E4A9C9D09}" type="presOf" srcId="{8A7EC48A-01C2-4596-B545-39A1800FA5A0}" destId="{0E312B01-277F-40E4-A47F-BF405A0A3471}" srcOrd="0" destOrd="0" presId="urn:microsoft.com/office/officeart/2005/8/layout/vList2"/>
    <dgm:cxn modelId="{D67C3865-F926-4F91-B276-6D3F95C12720}" srcId="{A7E7E198-BED6-4A09-9B2D-17BD9401C5F0}" destId="{A0E5EC27-C884-4D1D-AF67-D740E1581E48}" srcOrd="0" destOrd="0" parTransId="{574EC5CF-142A-479A-8622-A46E77F24824}" sibTransId="{A4A562D7-57E9-4CD3-A13C-64B4D3181B29}"/>
    <dgm:cxn modelId="{A4FA7B45-5423-4CE2-ACC9-1207A728E835}" type="presOf" srcId="{A7E7E198-BED6-4A09-9B2D-17BD9401C5F0}" destId="{014F4F10-E3AC-467B-B664-A10059C49BD4}" srcOrd="0" destOrd="0" presId="urn:microsoft.com/office/officeart/2005/8/layout/vList2"/>
    <dgm:cxn modelId="{4291C86A-10FA-477A-B3A8-857A268942D1}" srcId="{DF1F070B-6203-48E9-BCC4-9BF049ED344B}" destId="{E750A874-92C2-4FD7-AC3B-59D827C17495}" srcOrd="0" destOrd="0" parTransId="{2B523BC0-FB6F-4FF2-8FD4-CE827E864AD5}" sibTransId="{D15DFB15-6545-47B2-9C6E-796C4C7CDB3E}"/>
    <dgm:cxn modelId="{9503DF73-E6EA-48B8-BCD7-F8C6A8A36EEB}" type="presOf" srcId="{A0E5EC27-C884-4D1D-AF67-D740E1581E48}" destId="{6466B9DA-F4DD-449B-9EC4-3CF73969EBBF}" srcOrd="0" destOrd="0" presId="urn:microsoft.com/office/officeart/2005/8/layout/vList2"/>
    <dgm:cxn modelId="{6D61E774-CE86-4F77-AC87-58B2BF2FA20C}" srcId="{8A7EC48A-01C2-4596-B545-39A1800FA5A0}" destId="{DF1F070B-6203-48E9-BCC4-9BF049ED344B}" srcOrd="2" destOrd="0" parTransId="{E6765BE0-8889-4EA4-B46B-8684D8A6CA25}" sibTransId="{93342B24-7B6C-493D-9F62-0072E78857E5}"/>
    <dgm:cxn modelId="{21F3C177-FE91-4727-A448-EDB949E65CE9}" srcId="{8A7EC48A-01C2-4596-B545-39A1800FA5A0}" destId="{A7E7E198-BED6-4A09-9B2D-17BD9401C5F0}" srcOrd="0" destOrd="0" parTransId="{84986D30-84D7-4FDA-A267-3ADE55FB2D80}" sibTransId="{5290D7B3-5D99-484C-B669-C53C7620B810}"/>
    <dgm:cxn modelId="{0E9A7085-9206-4C81-A2C1-00C786539D8A}" type="presOf" srcId="{E750A874-92C2-4FD7-AC3B-59D827C17495}" destId="{D092ADA6-48BD-4894-BCCD-33A716D0A159}" srcOrd="0" destOrd="0" presId="urn:microsoft.com/office/officeart/2005/8/layout/vList2"/>
    <dgm:cxn modelId="{828EED99-7A3B-4CE3-A5FE-AA8A5348064D}" type="presOf" srcId="{AEC5A361-03B0-4419-81C1-E24EDF0529EC}" destId="{77073417-9AB7-483C-90C7-2A96F2720C1B}" srcOrd="0" destOrd="0" presId="urn:microsoft.com/office/officeart/2005/8/layout/vList2"/>
    <dgm:cxn modelId="{D99FBBBC-084E-4BC0-B33B-DE022E0B5FEF}" srcId="{8A7EC48A-01C2-4596-B545-39A1800FA5A0}" destId="{AEC5A361-03B0-4419-81C1-E24EDF0529EC}" srcOrd="1" destOrd="0" parTransId="{BF4FDFB1-FF83-47E4-962D-A35D2E6AF8FA}" sibTransId="{2FADE917-7367-4B9F-AE93-F97BD3FFF346}"/>
    <dgm:cxn modelId="{200510E5-F2EB-4953-B44B-A0194EB76FE3}" srcId="{AEC5A361-03B0-4419-81C1-E24EDF0529EC}" destId="{21AFEB6C-8C8C-406B-BED5-4CA145B4C170}" srcOrd="0" destOrd="0" parTransId="{50AD1D1A-AE19-422F-A89B-523978F3961A}" sibTransId="{0EB001C6-63FF-4F17-961A-97C8BAA7C463}"/>
    <dgm:cxn modelId="{8D277EE7-5B85-4252-AA77-F9486D2A7FE2}" type="presOf" srcId="{DF1F070B-6203-48E9-BCC4-9BF049ED344B}" destId="{9409280B-C6DE-4610-A4F0-4C1B4F491729}" srcOrd="0" destOrd="0" presId="urn:microsoft.com/office/officeart/2005/8/layout/vList2"/>
    <dgm:cxn modelId="{0BB3EC40-0476-4974-B48C-9D9473C611CA}" type="presParOf" srcId="{0E312B01-277F-40E4-A47F-BF405A0A3471}" destId="{014F4F10-E3AC-467B-B664-A10059C49BD4}" srcOrd="0" destOrd="0" presId="urn:microsoft.com/office/officeart/2005/8/layout/vList2"/>
    <dgm:cxn modelId="{DAA1D379-4760-4B32-92D3-A544E48FE3B2}" type="presParOf" srcId="{0E312B01-277F-40E4-A47F-BF405A0A3471}" destId="{6466B9DA-F4DD-449B-9EC4-3CF73969EBBF}" srcOrd="1" destOrd="0" presId="urn:microsoft.com/office/officeart/2005/8/layout/vList2"/>
    <dgm:cxn modelId="{F073D7DB-E8BC-4351-ADD4-6110B80A3160}" type="presParOf" srcId="{0E312B01-277F-40E4-A47F-BF405A0A3471}" destId="{77073417-9AB7-483C-90C7-2A96F2720C1B}" srcOrd="2" destOrd="0" presId="urn:microsoft.com/office/officeart/2005/8/layout/vList2"/>
    <dgm:cxn modelId="{F8ABA516-4C95-48E9-9AEC-60B3DD136783}" type="presParOf" srcId="{0E312B01-277F-40E4-A47F-BF405A0A3471}" destId="{6B713CE7-3A4E-4F0A-B07F-8C28AC6EEC0B}" srcOrd="3" destOrd="0" presId="urn:microsoft.com/office/officeart/2005/8/layout/vList2"/>
    <dgm:cxn modelId="{656ABCC9-AA2F-4AF9-A45F-FA42767CF4E3}" type="presParOf" srcId="{0E312B01-277F-40E4-A47F-BF405A0A3471}" destId="{9409280B-C6DE-4610-A4F0-4C1B4F491729}" srcOrd="4" destOrd="0" presId="urn:microsoft.com/office/officeart/2005/8/layout/vList2"/>
    <dgm:cxn modelId="{01F90D83-FFD2-41F4-8EAA-AF63A99EB3B8}" type="presParOf" srcId="{0E312B01-277F-40E4-A47F-BF405A0A3471}" destId="{D092ADA6-48BD-4894-BCCD-33A716D0A159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7EC48A-01C2-4596-B545-39A1800FA5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B1CB7AB9-3317-4328-ACE7-A9BD332D6493}">
      <dgm:prSet phldrT="[Texto]"/>
      <dgm:spPr/>
      <dgm:t>
        <a:bodyPr/>
        <a:lstStyle/>
        <a:p>
          <a:r>
            <a:rPr lang="es-PE" dirty="0"/>
            <a:t>Publicaciones</a:t>
          </a:r>
        </a:p>
      </dgm:t>
    </dgm:pt>
    <dgm:pt modelId="{D0A3FA1F-7EE5-4CAD-968A-EC2E02CF66BF}" type="parTrans" cxnId="{03B6A411-F125-41C9-A644-C78A4656BA2A}">
      <dgm:prSet/>
      <dgm:spPr/>
      <dgm:t>
        <a:bodyPr/>
        <a:lstStyle/>
        <a:p>
          <a:endParaRPr lang="es-PE"/>
        </a:p>
      </dgm:t>
    </dgm:pt>
    <dgm:pt modelId="{1FE0131C-F74B-4401-87DA-694D5F241D46}" type="sibTrans" cxnId="{03B6A411-F125-41C9-A644-C78A4656BA2A}">
      <dgm:prSet/>
      <dgm:spPr/>
      <dgm:t>
        <a:bodyPr/>
        <a:lstStyle/>
        <a:p>
          <a:endParaRPr lang="es-PE"/>
        </a:p>
      </dgm:t>
    </dgm:pt>
    <dgm:pt modelId="{234D699B-DA64-490D-BB91-FD4D862BE07D}">
      <dgm:prSet phldrT="[Texto]"/>
      <dgm:spPr/>
      <dgm:t>
        <a:bodyPr/>
        <a:lstStyle/>
        <a:p>
          <a:r>
            <a:rPr lang="es-PE" dirty="0"/>
            <a:t>Datos sobre las publicaciones de artículos, incluyendo análisis por año, cuartiles de revista, y distribución geográfica.</a:t>
          </a:r>
        </a:p>
      </dgm:t>
    </dgm:pt>
    <dgm:pt modelId="{1AB5AD61-A20E-4A67-A34C-B244E5AE47E3}" type="parTrans" cxnId="{81D53F02-0EA0-4FB3-BAD6-80F9A120331A}">
      <dgm:prSet/>
      <dgm:spPr/>
      <dgm:t>
        <a:bodyPr/>
        <a:lstStyle/>
        <a:p>
          <a:endParaRPr lang="es-PE"/>
        </a:p>
      </dgm:t>
    </dgm:pt>
    <dgm:pt modelId="{22F81AF0-0760-4208-AB47-64533C3ABEAB}" type="sibTrans" cxnId="{81D53F02-0EA0-4FB3-BAD6-80F9A120331A}">
      <dgm:prSet/>
      <dgm:spPr/>
      <dgm:t>
        <a:bodyPr/>
        <a:lstStyle/>
        <a:p>
          <a:endParaRPr lang="es-PE"/>
        </a:p>
      </dgm:t>
    </dgm:pt>
    <dgm:pt modelId="{1828C1E5-AC9F-46B5-9A90-5A9DB2BCE144}">
      <dgm:prSet phldrT="[Texto]"/>
      <dgm:spPr/>
      <dgm:t>
        <a:bodyPr/>
        <a:lstStyle/>
        <a:p>
          <a:r>
            <a:rPr lang="es-PE" dirty="0"/>
            <a:t>Tesis</a:t>
          </a:r>
        </a:p>
      </dgm:t>
    </dgm:pt>
    <dgm:pt modelId="{606FC6B2-1CEA-4EFC-874E-B0B0E8A49EAA}" type="parTrans" cxnId="{17D6C187-59BD-4F1A-AE66-3B09AA9F8B0C}">
      <dgm:prSet/>
      <dgm:spPr/>
      <dgm:t>
        <a:bodyPr/>
        <a:lstStyle/>
        <a:p>
          <a:endParaRPr lang="es-PE"/>
        </a:p>
      </dgm:t>
    </dgm:pt>
    <dgm:pt modelId="{09AFA55A-D8E9-4BD6-8593-89CB6FE1D175}" type="sibTrans" cxnId="{17D6C187-59BD-4F1A-AE66-3B09AA9F8B0C}">
      <dgm:prSet/>
      <dgm:spPr/>
      <dgm:t>
        <a:bodyPr/>
        <a:lstStyle/>
        <a:p>
          <a:endParaRPr lang="es-PE"/>
        </a:p>
      </dgm:t>
    </dgm:pt>
    <dgm:pt modelId="{DE9CA019-A623-449C-96B1-BEC5FD8BFCF7}">
      <dgm:prSet phldrT="[Texto]"/>
      <dgm:spPr/>
      <dgm:t>
        <a:bodyPr/>
        <a:lstStyle/>
        <a:p>
          <a:r>
            <a:rPr lang="es-PE" dirty="0"/>
            <a:t>Muestra datos de tesis por año, facultad, escuela, y nivel académico.</a:t>
          </a:r>
        </a:p>
      </dgm:t>
    </dgm:pt>
    <dgm:pt modelId="{7ED8B0CC-FC7B-4DE2-A66C-6609ECD4BDF0}" type="parTrans" cxnId="{AC7F93D0-FCF4-4345-AE52-C533B0B20A00}">
      <dgm:prSet/>
      <dgm:spPr/>
      <dgm:t>
        <a:bodyPr/>
        <a:lstStyle/>
        <a:p>
          <a:endParaRPr lang="es-PE"/>
        </a:p>
      </dgm:t>
    </dgm:pt>
    <dgm:pt modelId="{973455AC-DAEE-4382-B446-B7D61734AB89}" type="sibTrans" cxnId="{AC7F93D0-FCF4-4345-AE52-C533B0B20A00}">
      <dgm:prSet/>
      <dgm:spPr/>
      <dgm:t>
        <a:bodyPr/>
        <a:lstStyle/>
        <a:p>
          <a:endParaRPr lang="es-PE"/>
        </a:p>
      </dgm:t>
    </dgm:pt>
    <dgm:pt modelId="{6EBD7647-8F43-4CBA-AF12-72112CF54C96}">
      <dgm:prSet phldrT="[Texto]"/>
      <dgm:spPr/>
      <dgm:t>
        <a:bodyPr/>
        <a:lstStyle/>
        <a:p>
          <a:r>
            <a:rPr lang="es-PE" dirty="0"/>
            <a:t>Resultados</a:t>
          </a:r>
        </a:p>
      </dgm:t>
    </dgm:pt>
    <dgm:pt modelId="{34AB0B8A-B63B-4A19-88E8-CCB2B62FC55E}" type="parTrans" cxnId="{DF0407FB-86EC-4515-8962-638D216F9D70}">
      <dgm:prSet/>
      <dgm:spPr/>
      <dgm:t>
        <a:bodyPr/>
        <a:lstStyle/>
        <a:p>
          <a:endParaRPr lang="es-PE"/>
        </a:p>
      </dgm:t>
    </dgm:pt>
    <dgm:pt modelId="{F052881C-2493-4EAB-9C59-D523A11F0129}" type="sibTrans" cxnId="{DF0407FB-86EC-4515-8962-638D216F9D70}">
      <dgm:prSet/>
      <dgm:spPr/>
      <dgm:t>
        <a:bodyPr/>
        <a:lstStyle/>
        <a:p>
          <a:endParaRPr lang="es-PE"/>
        </a:p>
      </dgm:t>
    </dgm:pt>
    <dgm:pt modelId="{2ACC01A9-8D7B-4170-9885-61DC05B515B0}">
      <dgm:prSet phldrT="[Texto]"/>
      <dgm:spPr/>
      <dgm:t>
        <a:bodyPr/>
        <a:lstStyle/>
        <a:p>
          <a:r>
            <a:rPr lang="es-PE" dirty="0"/>
            <a:t>Enlaces a publicaciones de revistas, libros, solicitudes de patentes, y registros de marcas.</a:t>
          </a:r>
        </a:p>
      </dgm:t>
    </dgm:pt>
    <dgm:pt modelId="{DE6C426C-613F-484A-A024-600B8B5DE6F5}" type="parTrans" cxnId="{34438187-5996-4EE4-AC4C-8F139A5C02C6}">
      <dgm:prSet/>
      <dgm:spPr/>
      <dgm:t>
        <a:bodyPr/>
        <a:lstStyle/>
        <a:p>
          <a:endParaRPr lang="es-PE"/>
        </a:p>
      </dgm:t>
    </dgm:pt>
    <dgm:pt modelId="{E4418DC9-897D-437A-AF50-FFAAEB4D4881}" type="sibTrans" cxnId="{34438187-5996-4EE4-AC4C-8F139A5C02C6}">
      <dgm:prSet/>
      <dgm:spPr/>
      <dgm:t>
        <a:bodyPr/>
        <a:lstStyle/>
        <a:p>
          <a:endParaRPr lang="es-PE"/>
        </a:p>
      </dgm:t>
    </dgm:pt>
    <dgm:pt modelId="{0E312B01-277F-40E4-A47F-BF405A0A3471}" type="pres">
      <dgm:prSet presAssocID="{8A7EC48A-01C2-4596-B545-39A1800FA5A0}" presName="linear" presStyleCnt="0">
        <dgm:presLayoutVars>
          <dgm:animLvl val="lvl"/>
          <dgm:resizeHandles val="exact"/>
        </dgm:presLayoutVars>
      </dgm:prSet>
      <dgm:spPr/>
    </dgm:pt>
    <dgm:pt modelId="{A3A4B2A6-56F7-4E5E-BDEA-01F2D38C9758}" type="pres">
      <dgm:prSet presAssocID="{B1CB7AB9-3317-4328-ACE7-A9BD332D649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962E9A0-4846-42FC-BAE5-22C7C8942493}" type="pres">
      <dgm:prSet presAssocID="{B1CB7AB9-3317-4328-ACE7-A9BD332D6493}" presName="childText" presStyleLbl="revTx" presStyleIdx="0" presStyleCnt="3">
        <dgm:presLayoutVars>
          <dgm:bulletEnabled val="1"/>
        </dgm:presLayoutVars>
      </dgm:prSet>
      <dgm:spPr/>
    </dgm:pt>
    <dgm:pt modelId="{7651568A-4CAD-4AA9-A085-7E7DC4FA1423}" type="pres">
      <dgm:prSet presAssocID="{1828C1E5-AC9F-46B5-9A90-5A9DB2BCE14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DE0AFCB-8E79-473C-B439-7876B5C9C502}" type="pres">
      <dgm:prSet presAssocID="{1828C1E5-AC9F-46B5-9A90-5A9DB2BCE144}" presName="childText" presStyleLbl="revTx" presStyleIdx="1" presStyleCnt="3">
        <dgm:presLayoutVars>
          <dgm:bulletEnabled val="1"/>
        </dgm:presLayoutVars>
      </dgm:prSet>
      <dgm:spPr/>
    </dgm:pt>
    <dgm:pt modelId="{8F0B4EC3-1737-496E-A52F-90F2AAFF56BF}" type="pres">
      <dgm:prSet presAssocID="{6EBD7647-8F43-4CBA-AF12-72112CF54C9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1E6458E-B386-4642-A8D1-0876D890C7F8}" type="pres">
      <dgm:prSet presAssocID="{6EBD7647-8F43-4CBA-AF12-72112CF54C96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81D53F02-0EA0-4FB3-BAD6-80F9A120331A}" srcId="{B1CB7AB9-3317-4328-ACE7-A9BD332D6493}" destId="{234D699B-DA64-490D-BB91-FD4D862BE07D}" srcOrd="0" destOrd="0" parTransId="{1AB5AD61-A20E-4A67-A34C-B244E5AE47E3}" sibTransId="{22F81AF0-0760-4208-AB47-64533C3ABEAB}"/>
    <dgm:cxn modelId="{03B6A411-F125-41C9-A644-C78A4656BA2A}" srcId="{8A7EC48A-01C2-4596-B545-39A1800FA5A0}" destId="{B1CB7AB9-3317-4328-ACE7-A9BD332D6493}" srcOrd="0" destOrd="0" parTransId="{D0A3FA1F-7EE5-4CAD-968A-EC2E02CF66BF}" sibTransId="{1FE0131C-F74B-4401-87DA-694D5F241D46}"/>
    <dgm:cxn modelId="{3A0CEF16-B941-4B64-BDEC-64D4E7D43C44}" type="presOf" srcId="{234D699B-DA64-490D-BB91-FD4D862BE07D}" destId="{F962E9A0-4846-42FC-BAE5-22C7C8942493}" srcOrd="0" destOrd="0" presId="urn:microsoft.com/office/officeart/2005/8/layout/vList2"/>
    <dgm:cxn modelId="{22C13D2F-004D-4E43-9B9C-18BC61D687F5}" type="presOf" srcId="{6EBD7647-8F43-4CBA-AF12-72112CF54C96}" destId="{8F0B4EC3-1737-496E-A52F-90F2AAFF56BF}" srcOrd="0" destOrd="0" presId="urn:microsoft.com/office/officeart/2005/8/layout/vList2"/>
    <dgm:cxn modelId="{40D44B4C-791D-4F97-8B77-59FC0A9D86EA}" type="presOf" srcId="{DE9CA019-A623-449C-96B1-BEC5FD8BFCF7}" destId="{EDE0AFCB-8E79-473C-B439-7876B5C9C502}" srcOrd="0" destOrd="0" presId="urn:microsoft.com/office/officeart/2005/8/layout/vList2"/>
    <dgm:cxn modelId="{D4D0DF52-5884-4F81-96C7-16322D958C3E}" type="presOf" srcId="{1828C1E5-AC9F-46B5-9A90-5A9DB2BCE144}" destId="{7651568A-4CAD-4AA9-A085-7E7DC4FA1423}" srcOrd="0" destOrd="0" presId="urn:microsoft.com/office/officeart/2005/8/layout/vList2"/>
    <dgm:cxn modelId="{1B8CAB7B-7F56-4EF1-B4E5-C5D131093645}" type="presOf" srcId="{8A7EC48A-01C2-4596-B545-39A1800FA5A0}" destId="{0E312B01-277F-40E4-A47F-BF405A0A3471}" srcOrd="0" destOrd="0" presId="urn:microsoft.com/office/officeart/2005/8/layout/vList2"/>
    <dgm:cxn modelId="{34438187-5996-4EE4-AC4C-8F139A5C02C6}" srcId="{6EBD7647-8F43-4CBA-AF12-72112CF54C96}" destId="{2ACC01A9-8D7B-4170-9885-61DC05B515B0}" srcOrd="0" destOrd="0" parTransId="{DE6C426C-613F-484A-A024-600B8B5DE6F5}" sibTransId="{E4418DC9-897D-437A-AF50-FFAAEB4D4881}"/>
    <dgm:cxn modelId="{17D6C187-59BD-4F1A-AE66-3B09AA9F8B0C}" srcId="{8A7EC48A-01C2-4596-B545-39A1800FA5A0}" destId="{1828C1E5-AC9F-46B5-9A90-5A9DB2BCE144}" srcOrd="1" destOrd="0" parTransId="{606FC6B2-1CEA-4EFC-874E-B0B0E8A49EAA}" sibTransId="{09AFA55A-D8E9-4BD6-8593-89CB6FE1D175}"/>
    <dgm:cxn modelId="{3CFF849F-A406-4FB8-A7A8-116CB7D9DC7D}" type="presOf" srcId="{B1CB7AB9-3317-4328-ACE7-A9BD332D6493}" destId="{A3A4B2A6-56F7-4E5E-BDEA-01F2D38C9758}" srcOrd="0" destOrd="0" presId="urn:microsoft.com/office/officeart/2005/8/layout/vList2"/>
    <dgm:cxn modelId="{AC7F93D0-FCF4-4345-AE52-C533B0B20A00}" srcId="{1828C1E5-AC9F-46B5-9A90-5A9DB2BCE144}" destId="{DE9CA019-A623-449C-96B1-BEC5FD8BFCF7}" srcOrd="0" destOrd="0" parTransId="{7ED8B0CC-FC7B-4DE2-A66C-6609ECD4BDF0}" sibTransId="{973455AC-DAEE-4382-B446-B7D61734AB89}"/>
    <dgm:cxn modelId="{6708D5F8-418A-43FB-B55F-E88901C7BF07}" type="presOf" srcId="{2ACC01A9-8D7B-4170-9885-61DC05B515B0}" destId="{01E6458E-B386-4642-A8D1-0876D890C7F8}" srcOrd="0" destOrd="0" presId="urn:microsoft.com/office/officeart/2005/8/layout/vList2"/>
    <dgm:cxn modelId="{DF0407FB-86EC-4515-8962-638D216F9D70}" srcId="{8A7EC48A-01C2-4596-B545-39A1800FA5A0}" destId="{6EBD7647-8F43-4CBA-AF12-72112CF54C96}" srcOrd="2" destOrd="0" parTransId="{34AB0B8A-B63B-4A19-88E8-CCB2B62FC55E}" sibTransId="{F052881C-2493-4EAB-9C59-D523A11F0129}"/>
    <dgm:cxn modelId="{D82A1849-1D8A-4A08-B695-D610DBAB1018}" type="presParOf" srcId="{0E312B01-277F-40E4-A47F-BF405A0A3471}" destId="{A3A4B2A6-56F7-4E5E-BDEA-01F2D38C9758}" srcOrd="0" destOrd="0" presId="urn:microsoft.com/office/officeart/2005/8/layout/vList2"/>
    <dgm:cxn modelId="{2D3E7C75-1891-422D-91C3-D2B6E007A326}" type="presParOf" srcId="{0E312B01-277F-40E4-A47F-BF405A0A3471}" destId="{F962E9A0-4846-42FC-BAE5-22C7C8942493}" srcOrd="1" destOrd="0" presId="urn:microsoft.com/office/officeart/2005/8/layout/vList2"/>
    <dgm:cxn modelId="{B8A56992-6B78-4D7F-9222-3A66D1C5D654}" type="presParOf" srcId="{0E312B01-277F-40E4-A47F-BF405A0A3471}" destId="{7651568A-4CAD-4AA9-A085-7E7DC4FA1423}" srcOrd="2" destOrd="0" presId="urn:microsoft.com/office/officeart/2005/8/layout/vList2"/>
    <dgm:cxn modelId="{8FC55F68-7E44-420E-BAC6-7180A9EC4B03}" type="presParOf" srcId="{0E312B01-277F-40E4-A47F-BF405A0A3471}" destId="{EDE0AFCB-8E79-473C-B439-7876B5C9C502}" srcOrd="3" destOrd="0" presId="urn:microsoft.com/office/officeart/2005/8/layout/vList2"/>
    <dgm:cxn modelId="{F98048EB-335F-4C9D-A37B-294A7AA37059}" type="presParOf" srcId="{0E312B01-277F-40E4-A47F-BF405A0A3471}" destId="{8F0B4EC3-1737-496E-A52F-90F2AAFF56BF}" srcOrd="4" destOrd="0" presId="urn:microsoft.com/office/officeart/2005/8/layout/vList2"/>
    <dgm:cxn modelId="{90F6045F-E6C8-4EA0-A606-55964B25C838}" type="presParOf" srcId="{0E312B01-277F-40E4-A47F-BF405A0A3471}" destId="{01E6458E-B386-4642-A8D1-0876D890C7F8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65CE6BC-549C-4677-9106-2EE1ECDD4EA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PE"/>
        </a:p>
      </dgm:t>
    </dgm:pt>
    <dgm:pt modelId="{47B77437-DC89-43BA-A327-4146C1A5E165}">
      <dgm:prSet/>
      <dgm:spPr/>
      <dgm:t>
        <a:bodyPr/>
        <a:lstStyle/>
        <a:p>
          <a:pPr rtl="0"/>
          <a:r>
            <a:rPr lang="es-PE"/>
            <a:t>Avance técnico de proyectos</a:t>
          </a:r>
        </a:p>
      </dgm:t>
    </dgm:pt>
    <dgm:pt modelId="{061E9D14-B7A8-4B7C-8C8E-CA830A48BB1F}" type="parTrans" cxnId="{47830185-0BD7-499C-80D1-D9CABDC9F4C9}">
      <dgm:prSet/>
      <dgm:spPr/>
      <dgm:t>
        <a:bodyPr/>
        <a:lstStyle/>
        <a:p>
          <a:endParaRPr lang="es-PE"/>
        </a:p>
      </dgm:t>
    </dgm:pt>
    <dgm:pt modelId="{03D26807-7328-414A-A79C-E68426FC99FC}" type="sibTrans" cxnId="{47830185-0BD7-499C-80D1-D9CABDC9F4C9}">
      <dgm:prSet/>
      <dgm:spPr/>
      <dgm:t>
        <a:bodyPr/>
        <a:lstStyle/>
        <a:p>
          <a:endParaRPr lang="es-PE"/>
        </a:p>
      </dgm:t>
    </dgm:pt>
    <dgm:pt modelId="{82E48B78-3DE4-402F-A858-02A350E2AD06}">
      <dgm:prSet/>
      <dgm:spPr/>
      <dgm:t>
        <a:bodyPr/>
        <a:lstStyle/>
        <a:p>
          <a:pPr rtl="0"/>
          <a:r>
            <a:rPr lang="es-PE"/>
            <a:t>Avance financiero de proyectos de investigación</a:t>
          </a:r>
        </a:p>
      </dgm:t>
    </dgm:pt>
    <dgm:pt modelId="{CD4E141E-0C91-4859-A8F4-D0DF68D2A62D}" type="parTrans" cxnId="{03D378A2-C4DE-416A-B465-DBCA3E83DD8D}">
      <dgm:prSet/>
      <dgm:spPr/>
      <dgm:t>
        <a:bodyPr/>
        <a:lstStyle/>
        <a:p>
          <a:endParaRPr lang="es-PE"/>
        </a:p>
      </dgm:t>
    </dgm:pt>
    <dgm:pt modelId="{83910C9D-C737-40FF-9F03-EEE1DCFC125B}" type="sibTrans" cxnId="{03D378A2-C4DE-416A-B465-DBCA3E83DD8D}">
      <dgm:prSet/>
      <dgm:spPr/>
      <dgm:t>
        <a:bodyPr/>
        <a:lstStyle/>
        <a:p>
          <a:endParaRPr lang="es-PE"/>
        </a:p>
      </dgm:t>
    </dgm:pt>
    <dgm:pt modelId="{1DC92B23-22B4-4FF9-A50D-2251164CC774}">
      <dgm:prSet/>
      <dgm:spPr/>
      <dgm:t>
        <a:bodyPr/>
        <a:lstStyle/>
        <a:p>
          <a:pPr rtl="0"/>
          <a:r>
            <a:rPr lang="es-PE"/>
            <a:t>Estadística de Investigación Web of Science</a:t>
          </a:r>
        </a:p>
      </dgm:t>
    </dgm:pt>
    <dgm:pt modelId="{6F3E22C7-5AB3-4C53-A7A8-D91F77B9E665}" type="parTrans" cxnId="{D0B70E37-06EF-43FB-94EF-862D43B2E4A8}">
      <dgm:prSet/>
      <dgm:spPr/>
      <dgm:t>
        <a:bodyPr/>
        <a:lstStyle/>
        <a:p>
          <a:endParaRPr lang="es-PE"/>
        </a:p>
      </dgm:t>
    </dgm:pt>
    <dgm:pt modelId="{D3871871-BA64-40BC-B958-D244905F697E}" type="sibTrans" cxnId="{D0B70E37-06EF-43FB-94EF-862D43B2E4A8}">
      <dgm:prSet/>
      <dgm:spPr/>
      <dgm:t>
        <a:bodyPr/>
        <a:lstStyle/>
        <a:p>
          <a:endParaRPr lang="es-PE"/>
        </a:p>
      </dgm:t>
    </dgm:pt>
    <dgm:pt modelId="{EFE39891-D7F1-4183-8CA4-2FF6A85C462A}">
      <dgm:prSet/>
      <dgm:spPr/>
      <dgm:t>
        <a:bodyPr/>
        <a:lstStyle/>
        <a:p>
          <a:pPr rtl="0"/>
          <a:r>
            <a:rPr lang="es-PE"/>
            <a:t>Ubicación geográfica de ejecución de proyectos de la UNSA en la Región Arequipa</a:t>
          </a:r>
        </a:p>
      </dgm:t>
    </dgm:pt>
    <dgm:pt modelId="{8216812D-72CF-44DF-A0E8-184414496A63}" type="parTrans" cxnId="{D73A07B6-D93B-476A-93F9-50E16D8E917F}">
      <dgm:prSet/>
      <dgm:spPr/>
      <dgm:t>
        <a:bodyPr/>
        <a:lstStyle/>
        <a:p>
          <a:endParaRPr lang="es-PE"/>
        </a:p>
      </dgm:t>
    </dgm:pt>
    <dgm:pt modelId="{406D66AD-9D0F-433A-8F44-52FE5155FDC5}" type="sibTrans" cxnId="{D73A07B6-D93B-476A-93F9-50E16D8E917F}">
      <dgm:prSet/>
      <dgm:spPr/>
      <dgm:t>
        <a:bodyPr/>
        <a:lstStyle/>
        <a:p>
          <a:endParaRPr lang="es-PE"/>
        </a:p>
      </dgm:t>
    </dgm:pt>
    <dgm:pt modelId="{C1323129-0EE1-40E4-AF3B-0FC0179DAF80}" type="pres">
      <dgm:prSet presAssocID="{965CE6BC-549C-4677-9106-2EE1ECDD4EAA}" presName="Name0" presStyleCnt="0">
        <dgm:presLayoutVars>
          <dgm:dir/>
          <dgm:resizeHandles val="exact"/>
        </dgm:presLayoutVars>
      </dgm:prSet>
      <dgm:spPr/>
    </dgm:pt>
    <dgm:pt modelId="{92769EAE-2882-4E14-A482-BF578BAFF27E}" type="pres">
      <dgm:prSet presAssocID="{965CE6BC-549C-4677-9106-2EE1ECDD4EAA}" presName="arrow" presStyleLbl="bgShp" presStyleIdx="0" presStyleCnt="1"/>
      <dgm:spPr/>
    </dgm:pt>
    <dgm:pt modelId="{457CEBBC-7191-439B-8B0B-27B5158A574F}" type="pres">
      <dgm:prSet presAssocID="{965CE6BC-549C-4677-9106-2EE1ECDD4EAA}" presName="points" presStyleCnt="0"/>
      <dgm:spPr/>
    </dgm:pt>
    <dgm:pt modelId="{C1899898-FEEF-4C88-AF1B-FDEC410B4189}" type="pres">
      <dgm:prSet presAssocID="{47B77437-DC89-43BA-A327-4146C1A5E165}" presName="compositeA" presStyleCnt="0"/>
      <dgm:spPr/>
    </dgm:pt>
    <dgm:pt modelId="{96B6BD71-C50F-4B8D-916F-9FBA31827E95}" type="pres">
      <dgm:prSet presAssocID="{47B77437-DC89-43BA-A327-4146C1A5E165}" presName="textA" presStyleLbl="revTx" presStyleIdx="0" presStyleCnt="4">
        <dgm:presLayoutVars>
          <dgm:bulletEnabled val="1"/>
        </dgm:presLayoutVars>
      </dgm:prSet>
      <dgm:spPr/>
    </dgm:pt>
    <dgm:pt modelId="{33C4FD9D-7A36-43CC-9907-50416DCF2B4C}" type="pres">
      <dgm:prSet presAssocID="{47B77437-DC89-43BA-A327-4146C1A5E165}" presName="circleA" presStyleLbl="node1" presStyleIdx="0" presStyleCnt="4"/>
      <dgm:spPr/>
    </dgm:pt>
    <dgm:pt modelId="{971FCCD6-2D36-4F59-B4C8-2248CB9096E0}" type="pres">
      <dgm:prSet presAssocID="{47B77437-DC89-43BA-A327-4146C1A5E165}" presName="spaceA" presStyleCnt="0"/>
      <dgm:spPr/>
    </dgm:pt>
    <dgm:pt modelId="{5AA0F152-D0D5-4066-B322-E0D9740C668A}" type="pres">
      <dgm:prSet presAssocID="{03D26807-7328-414A-A79C-E68426FC99FC}" presName="space" presStyleCnt="0"/>
      <dgm:spPr/>
    </dgm:pt>
    <dgm:pt modelId="{FCCC4101-B297-4603-8203-33E40A34233F}" type="pres">
      <dgm:prSet presAssocID="{82E48B78-3DE4-402F-A858-02A350E2AD06}" presName="compositeB" presStyleCnt="0"/>
      <dgm:spPr/>
    </dgm:pt>
    <dgm:pt modelId="{A955CA98-6B75-46B6-97AD-CD4087EAB848}" type="pres">
      <dgm:prSet presAssocID="{82E48B78-3DE4-402F-A858-02A350E2AD06}" presName="textB" presStyleLbl="revTx" presStyleIdx="1" presStyleCnt="4">
        <dgm:presLayoutVars>
          <dgm:bulletEnabled val="1"/>
        </dgm:presLayoutVars>
      </dgm:prSet>
      <dgm:spPr/>
    </dgm:pt>
    <dgm:pt modelId="{5C750FF5-7189-4E27-885D-647256F21DDF}" type="pres">
      <dgm:prSet presAssocID="{82E48B78-3DE4-402F-A858-02A350E2AD06}" presName="circleB" presStyleLbl="node1" presStyleIdx="1" presStyleCnt="4"/>
      <dgm:spPr/>
    </dgm:pt>
    <dgm:pt modelId="{80C9F6DC-E381-4576-8246-7F0F36C22E44}" type="pres">
      <dgm:prSet presAssocID="{82E48B78-3DE4-402F-A858-02A350E2AD06}" presName="spaceB" presStyleCnt="0"/>
      <dgm:spPr/>
    </dgm:pt>
    <dgm:pt modelId="{8DAE7C33-DCB6-4629-978A-EC554A32184F}" type="pres">
      <dgm:prSet presAssocID="{83910C9D-C737-40FF-9F03-EEE1DCFC125B}" presName="space" presStyleCnt="0"/>
      <dgm:spPr/>
    </dgm:pt>
    <dgm:pt modelId="{DC203F37-49B5-4000-B547-67BD69A33BCE}" type="pres">
      <dgm:prSet presAssocID="{1DC92B23-22B4-4FF9-A50D-2251164CC774}" presName="compositeA" presStyleCnt="0"/>
      <dgm:spPr/>
    </dgm:pt>
    <dgm:pt modelId="{37B81D38-A4BD-4BC6-B1A4-BDB7B109117F}" type="pres">
      <dgm:prSet presAssocID="{1DC92B23-22B4-4FF9-A50D-2251164CC774}" presName="textA" presStyleLbl="revTx" presStyleIdx="2" presStyleCnt="4">
        <dgm:presLayoutVars>
          <dgm:bulletEnabled val="1"/>
        </dgm:presLayoutVars>
      </dgm:prSet>
      <dgm:spPr/>
    </dgm:pt>
    <dgm:pt modelId="{1A203070-D8AF-4A15-A900-D4116DB1B0CA}" type="pres">
      <dgm:prSet presAssocID="{1DC92B23-22B4-4FF9-A50D-2251164CC774}" presName="circleA" presStyleLbl="node1" presStyleIdx="2" presStyleCnt="4"/>
      <dgm:spPr/>
    </dgm:pt>
    <dgm:pt modelId="{74EF4651-3ED8-4399-8E24-AD02CDDEC7EC}" type="pres">
      <dgm:prSet presAssocID="{1DC92B23-22B4-4FF9-A50D-2251164CC774}" presName="spaceA" presStyleCnt="0"/>
      <dgm:spPr/>
    </dgm:pt>
    <dgm:pt modelId="{D2532C0C-3633-4837-8C69-82BC4F1034C1}" type="pres">
      <dgm:prSet presAssocID="{D3871871-BA64-40BC-B958-D244905F697E}" presName="space" presStyleCnt="0"/>
      <dgm:spPr/>
    </dgm:pt>
    <dgm:pt modelId="{177B75C1-C104-42F2-BB90-E7F16038CADF}" type="pres">
      <dgm:prSet presAssocID="{EFE39891-D7F1-4183-8CA4-2FF6A85C462A}" presName="compositeB" presStyleCnt="0"/>
      <dgm:spPr/>
    </dgm:pt>
    <dgm:pt modelId="{589A20D3-DBD3-4CAC-BFC4-BDBF4D72D82D}" type="pres">
      <dgm:prSet presAssocID="{EFE39891-D7F1-4183-8CA4-2FF6A85C462A}" presName="textB" presStyleLbl="revTx" presStyleIdx="3" presStyleCnt="4">
        <dgm:presLayoutVars>
          <dgm:bulletEnabled val="1"/>
        </dgm:presLayoutVars>
      </dgm:prSet>
      <dgm:spPr/>
    </dgm:pt>
    <dgm:pt modelId="{F3D96B25-2C8E-438D-8C0A-D1BCC1AAC498}" type="pres">
      <dgm:prSet presAssocID="{EFE39891-D7F1-4183-8CA4-2FF6A85C462A}" presName="circleB" presStyleLbl="node1" presStyleIdx="3" presStyleCnt="4"/>
      <dgm:spPr/>
    </dgm:pt>
    <dgm:pt modelId="{640702E1-3AA4-47B8-9776-52D05FEB9D14}" type="pres">
      <dgm:prSet presAssocID="{EFE39891-D7F1-4183-8CA4-2FF6A85C462A}" presName="spaceB" presStyleCnt="0"/>
      <dgm:spPr/>
    </dgm:pt>
  </dgm:ptLst>
  <dgm:cxnLst>
    <dgm:cxn modelId="{7E2A3619-7723-49A9-A0B1-F26B9E9C707B}" type="presOf" srcId="{47B77437-DC89-43BA-A327-4146C1A5E165}" destId="{96B6BD71-C50F-4B8D-916F-9FBA31827E95}" srcOrd="0" destOrd="0" presId="urn:microsoft.com/office/officeart/2005/8/layout/hProcess11"/>
    <dgm:cxn modelId="{D0B70E37-06EF-43FB-94EF-862D43B2E4A8}" srcId="{965CE6BC-549C-4677-9106-2EE1ECDD4EAA}" destId="{1DC92B23-22B4-4FF9-A50D-2251164CC774}" srcOrd="2" destOrd="0" parTransId="{6F3E22C7-5AB3-4C53-A7A8-D91F77B9E665}" sibTransId="{D3871871-BA64-40BC-B958-D244905F697E}"/>
    <dgm:cxn modelId="{47830185-0BD7-499C-80D1-D9CABDC9F4C9}" srcId="{965CE6BC-549C-4677-9106-2EE1ECDD4EAA}" destId="{47B77437-DC89-43BA-A327-4146C1A5E165}" srcOrd="0" destOrd="0" parTransId="{061E9D14-B7A8-4B7C-8C8E-CA830A48BB1F}" sibTransId="{03D26807-7328-414A-A79C-E68426FC99FC}"/>
    <dgm:cxn modelId="{328DADA1-B570-4F4F-BDC9-51ED0FE17AA3}" type="presOf" srcId="{EFE39891-D7F1-4183-8CA4-2FF6A85C462A}" destId="{589A20D3-DBD3-4CAC-BFC4-BDBF4D72D82D}" srcOrd="0" destOrd="0" presId="urn:microsoft.com/office/officeart/2005/8/layout/hProcess11"/>
    <dgm:cxn modelId="{03D378A2-C4DE-416A-B465-DBCA3E83DD8D}" srcId="{965CE6BC-549C-4677-9106-2EE1ECDD4EAA}" destId="{82E48B78-3DE4-402F-A858-02A350E2AD06}" srcOrd="1" destOrd="0" parTransId="{CD4E141E-0C91-4859-A8F4-D0DF68D2A62D}" sibTransId="{83910C9D-C737-40FF-9F03-EEE1DCFC125B}"/>
    <dgm:cxn modelId="{D73A07B6-D93B-476A-93F9-50E16D8E917F}" srcId="{965CE6BC-549C-4677-9106-2EE1ECDD4EAA}" destId="{EFE39891-D7F1-4183-8CA4-2FF6A85C462A}" srcOrd="3" destOrd="0" parTransId="{8216812D-72CF-44DF-A0E8-184414496A63}" sibTransId="{406D66AD-9D0F-433A-8F44-52FE5155FDC5}"/>
    <dgm:cxn modelId="{81708DB6-50D9-4D82-880E-FBABEEE6EE74}" type="presOf" srcId="{965CE6BC-549C-4677-9106-2EE1ECDD4EAA}" destId="{C1323129-0EE1-40E4-AF3B-0FC0179DAF80}" srcOrd="0" destOrd="0" presId="urn:microsoft.com/office/officeart/2005/8/layout/hProcess11"/>
    <dgm:cxn modelId="{3E94A7DC-6390-4352-8D97-C36748A2F329}" type="presOf" srcId="{1DC92B23-22B4-4FF9-A50D-2251164CC774}" destId="{37B81D38-A4BD-4BC6-B1A4-BDB7B109117F}" srcOrd="0" destOrd="0" presId="urn:microsoft.com/office/officeart/2005/8/layout/hProcess11"/>
    <dgm:cxn modelId="{6F6E16E1-84BA-45D0-B4FD-AC756DCB98B8}" type="presOf" srcId="{82E48B78-3DE4-402F-A858-02A350E2AD06}" destId="{A955CA98-6B75-46B6-97AD-CD4087EAB848}" srcOrd="0" destOrd="0" presId="urn:microsoft.com/office/officeart/2005/8/layout/hProcess11"/>
    <dgm:cxn modelId="{B6C8AFFC-C1FC-4F8D-9389-F8D0335D56F9}" type="presParOf" srcId="{C1323129-0EE1-40E4-AF3B-0FC0179DAF80}" destId="{92769EAE-2882-4E14-A482-BF578BAFF27E}" srcOrd="0" destOrd="0" presId="urn:microsoft.com/office/officeart/2005/8/layout/hProcess11"/>
    <dgm:cxn modelId="{14DB5A80-4E20-4F48-8D4C-18E7C98339E9}" type="presParOf" srcId="{C1323129-0EE1-40E4-AF3B-0FC0179DAF80}" destId="{457CEBBC-7191-439B-8B0B-27B5158A574F}" srcOrd="1" destOrd="0" presId="urn:microsoft.com/office/officeart/2005/8/layout/hProcess11"/>
    <dgm:cxn modelId="{F4E6A731-0459-4869-B874-9991C3DD6DE2}" type="presParOf" srcId="{457CEBBC-7191-439B-8B0B-27B5158A574F}" destId="{C1899898-FEEF-4C88-AF1B-FDEC410B4189}" srcOrd="0" destOrd="0" presId="urn:microsoft.com/office/officeart/2005/8/layout/hProcess11"/>
    <dgm:cxn modelId="{467E5A9A-8095-4B4D-BB91-E31AE72E21EE}" type="presParOf" srcId="{C1899898-FEEF-4C88-AF1B-FDEC410B4189}" destId="{96B6BD71-C50F-4B8D-916F-9FBA31827E95}" srcOrd="0" destOrd="0" presId="urn:microsoft.com/office/officeart/2005/8/layout/hProcess11"/>
    <dgm:cxn modelId="{50C82C62-544D-4824-AD2F-CF6658CECC47}" type="presParOf" srcId="{C1899898-FEEF-4C88-AF1B-FDEC410B4189}" destId="{33C4FD9D-7A36-43CC-9907-50416DCF2B4C}" srcOrd="1" destOrd="0" presId="urn:microsoft.com/office/officeart/2005/8/layout/hProcess11"/>
    <dgm:cxn modelId="{0A3B3994-35AC-4CE3-A2B5-B783EF38A535}" type="presParOf" srcId="{C1899898-FEEF-4C88-AF1B-FDEC410B4189}" destId="{971FCCD6-2D36-4F59-B4C8-2248CB9096E0}" srcOrd="2" destOrd="0" presId="urn:microsoft.com/office/officeart/2005/8/layout/hProcess11"/>
    <dgm:cxn modelId="{476ECF1F-EFC9-44CC-B319-6DC949E3327E}" type="presParOf" srcId="{457CEBBC-7191-439B-8B0B-27B5158A574F}" destId="{5AA0F152-D0D5-4066-B322-E0D9740C668A}" srcOrd="1" destOrd="0" presId="urn:microsoft.com/office/officeart/2005/8/layout/hProcess11"/>
    <dgm:cxn modelId="{ECF2CDE3-4458-4FDD-AC08-EF76CDAF8817}" type="presParOf" srcId="{457CEBBC-7191-439B-8B0B-27B5158A574F}" destId="{FCCC4101-B297-4603-8203-33E40A34233F}" srcOrd="2" destOrd="0" presId="urn:microsoft.com/office/officeart/2005/8/layout/hProcess11"/>
    <dgm:cxn modelId="{5F673D49-A232-4A88-A981-91064D94FFA1}" type="presParOf" srcId="{FCCC4101-B297-4603-8203-33E40A34233F}" destId="{A955CA98-6B75-46B6-97AD-CD4087EAB848}" srcOrd="0" destOrd="0" presId="urn:microsoft.com/office/officeart/2005/8/layout/hProcess11"/>
    <dgm:cxn modelId="{6C4C0006-86B3-49E1-ACFB-EE98B5472AAD}" type="presParOf" srcId="{FCCC4101-B297-4603-8203-33E40A34233F}" destId="{5C750FF5-7189-4E27-885D-647256F21DDF}" srcOrd="1" destOrd="0" presId="urn:microsoft.com/office/officeart/2005/8/layout/hProcess11"/>
    <dgm:cxn modelId="{389AB47D-8843-4CBC-B48B-0482BBEF2E06}" type="presParOf" srcId="{FCCC4101-B297-4603-8203-33E40A34233F}" destId="{80C9F6DC-E381-4576-8246-7F0F36C22E44}" srcOrd="2" destOrd="0" presId="urn:microsoft.com/office/officeart/2005/8/layout/hProcess11"/>
    <dgm:cxn modelId="{59C4BFEC-6364-4CF2-85FA-E87216C1886F}" type="presParOf" srcId="{457CEBBC-7191-439B-8B0B-27B5158A574F}" destId="{8DAE7C33-DCB6-4629-978A-EC554A32184F}" srcOrd="3" destOrd="0" presId="urn:microsoft.com/office/officeart/2005/8/layout/hProcess11"/>
    <dgm:cxn modelId="{AE278A78-A843-4591-895E-F50E3B8DD78D}" type="presParOf" srcId="{457CEBBC-7191-439B-8B0B-27B5158A574F}" destId="{DC203F37-49B5-4000-B547-67BD69A33BCE}" srcOrd="4" destOrd="0" presId="urn:microsoft.com/office/officeart/2005/8/layout/hProcess11"/>
    <dgm:cxn modelId="{74D345A6-0AEA-41AA-8554-F6C93D0172B5}" type="presParOf" srcId="{DC203F37-49B5-4000-B547-67BD69A33BCE}" destId="{37B81D38-A4BD-4BC6-B1A4-BDB7B109117F}" srcOrd="0" destOrd="0" presId="urn:microsoft.com/office/officeart/2005/8/layout/hProcess11"/>
    <dgm:cxn modelId="{13F696C7-4612-4561-B4E0-3A985E23684A}" type="presParOf" srcId="{DC203F37-49B5-4000-B547-67BD69A33BCE}" destId="{1A203070-D8AF-4A15-A900-D4116DB1B0CA}" srcOrd="1" destOrd="0" presId="urn:microsoft.com/office/officeart/2005/8/layout/hProcess11"/>
    <dgm:cxn modelId="{1B13A8BE-9B65-41F4-B1A6-105077BA9634}" type="presParOf" srcId="{DC203F37-49B5-4000-B547-67BD69A33BCE}" destId="{74EF4651-3ED8-4399-8E24-AD02CDDEC7EC}" srcOrd="2" destOrd="0" presId="urn:microsoft.com/office/officeart/2005/8/layout/hProcess11"/>
    <dgm:cxn modelId="{E8945F5C-C338-4211-8AE5-F792300C6D50}" type="presParOf" srcId="{457CEBBC-7191-439B-8B0B-27B5158A574F}" destId="{D2532C0C-3633-4837-8C69-82BC4F1034C1}" srcOrd="5" destOrd="0" presId="urn:microsoft.com/office/officeart/2005/8/layout/hProcess11"/>
    <dgm:cxn modelId="{01BE987B-CF28-4DDD-8C9A-6380952594A4}" type="presParOf" srcId="{457CEBBC-7191-439B-8B0B-27B5158A574F}" destId="{177B75C1-C104-42F2-BB90-E7F16038CADF}" srcOrd="6" destOrd="0" presId="urn:microsoft.com/office/officeart/2005/8/layout/hProcess11"/>
    <dgm:cxn modelId="{4FD1AEEE-C7C1-4D16-9F4C-D1CF205100C5}" type="presParOf" srcId="{177B75C1-C104-42F2-BB90-E7F16038CADF}" destId="{589A20D3-DBD3-4CAC-BFC4-BDBF4D72D82D}" srcOrd="0" destOrd="0" presId="urn:microsoft.com/office/officeart/2005/8/layout/hProcess11"/>
    <dgm:cxn modelId="{69A30747-090F-4F88-B1C7-4C253AFE1198}" type="presParOf" srcId="{177B75C1-C104-42F2-BB90-E7F16038CADF}" destId="{F3D96B25-2C8E-438D-8C0A-D1BCC1AAC498}" srcOrd="1" destOrd="0" presId="urn:microsoft.com/office/officeart/2005/8/layout/hProcess11"/>
    <dgm:cxn modelId="{60A9FA3A-B8CF-4920-8710-BEFD39018DA9}" type="presParOf" srcId="{177B75C1-C104-42F2-BB90-E7F16038CADF}" destId="{640702E1-3AA4-47B8-9776-52D05FEB9D14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DAFAE-D70F-44B3-A232-C7D47D958770}">
      <dsp:nvSpPr>
        <dsp:cNvPr id="0" name=""/>
        <dsp:cNvSpPr/>
      </dsp:nvSpPr>
      <dsp:spPr>
        <a:xfrm>
          <a:off x="0" y="0"/>
          <a:ext cx="97200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6CE8AD-68A1-48CA-B80E-FBFD6552BD81}">
      <dsp:nvSpPr>
        <dsp:cNvPr id="0" name=""/>
        <dsp:cNvSpPr/>
      </dsp:nvSpPr>
      <dsp:spPr>
        <a:xfrm>
          <a:off x="0" y="0"/>
          <a:ext cx="9720072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300" kern="1200"/>
            <a:t>Fomentar la colaboración entre investigadores.</a:t>
          </a:r>
        </a:p>
      </dsp:txBody>
      <dsp:txXfrm>
        <a:off x="0" y="0"/>
        <a:ext cx="9720072" cy="1005840"/>
      </dsp:txXfrm>
    </dsp:sp>
    <dsp:sp modelId="{CC4AEE34-016B-4361-B66D-8CAE312FE1F6}">
      <dsp:nvSpPr>
        <dsp:cNvPr id="0" name=""/>
        <dsp:cNvSpPr/>
      </dsp:nvSpPr>
      <dsp:spPr>
        <a:xfrm>
          <a:off x="0" y="1005840"/>
          <a:ext cx="97200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AE8E7E-7647-4E16-A6EA-BD7CF0695C9C}">
      <dsp:nvSpPr>
        <dsp:cNvPr id="0" name=""/>
        <dsp:cNvSpPr/>
      </dsp:nvSpPr>
      <dsp:spPr>
        <a:xfrm>
          <a:off x="0" y="1005840"/>
          <a:ext cx="9720072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300" kern="1200"/>
            <a:t>Incrementar la visibilidad y el impacto de la investigación de la UNSA.</a:t>
          </a:r>
        </a:p>
      </dsp:txBody>
      <dsp:txXfrm>
        <a:off x="0" y="1005840"/>
        <a:ext cx="9720072" cy="1005840"/>
      </dsp:txXfrm>
    </dsp:sp>
    <dsp:sp modelId="{FC948D85-4118-46CC-B409-D37DF0C44CD1}">
      <dsp:nvSpPr>
        <dsp:cNvPr id="0" name=""/>
        <dsp:cNvSpPr/>
      </dsp:nvSpPr>
      <dsp:spPr>
        <a:xfrm>
          <a:off x="0" y="2011680"/>
          <a:ext cx="97200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898B7-CA19-43C8-88BD-45A213164677}">
      <dsp:nvSpPr>
        <dsp:cNvPr id="0" name=""/>
        <dsp:cNvSpPr/>
      </dsp:nvSpPr>
      <dsp:spPr>
        <a:xfrm>
          <a:off x="0" y="2011680"/>
          <a:ext cx="9720072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300" kern="1200"/>
            <a:t>Facilitar la toma de decisiones basada en datos para administradores y planificadores de investigación.</a:t>
          </a:r>
        </a:p>
      </dsp:txBody>
      <dsp:txXfrm>
        <a:off x="0" y="2011680"/>
        <a:ext cx="9720072" cy="1005840"/>
      </dsp:txXfrm>
    </dsp:sp>
    <dsp:sp modelId="{2DB6A494-5EEF-4B66-801F-E45BB8150D50}">
      <dsp:nvSpPr>
        <dsp:cNvPr id="0" name=""/>
        <dsp:cNvSpPr/>
      </dsp:nvSpPr>
      <dsp:spPr>
        <a:xfrm>
          <a:off x="0" y="3017520"/>
          <a:ext cx="97200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35A31-5984-40B4-8D8C-A51F1169DEE9}">
      <dsp:nvSpPr>
        <dsp:cNvPr id="0" name=""/>
        <dsp:cNvSpPr/>
      </dsp:nvSpPr>
      <dsp:spPr>
        <a:xfrm>
          <a:off x="0" y="3017520"/>
          <a:ext cx="9720072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300" kern="1200"/>
            <a:t>Proveer una herramienta útil para estudiantes, investigadores y el público en general que busquen información sobre el estado de la investigación en la UNSA.</a:t>
          </a:r>
        </a:p>
      </dsp:txBody>
      <dsp:txXfrm>
        <a:off x="0" y="3017520"/>
        <a:ext cx="9720072" cy="1005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DDBF22-F4C2-440D-A649-EE4597A6D664}">
      <dsp:nvSpPr>
        <dsp:cNvPr id="0" name=""/>
        <dsp:cNvSpPr/>
      </dsp:nvSpPr>
      <dsp:spPr>
        <a:xfrm>
          <a:off x="91022" y="715"/>
          <a:ext cx="1512636" cy="75631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100" kern="1200" dirty="0"/>
            <a:t>Dirección de Investigación</a:t>
          </a:r>
        </a:p>
      </dsp:txBody>
      <dsp:txXfrm>
        <a:off x="113174" y="22867"/>
        <a:ext cx="1468332" cy="712014"/>
      </dsp:txXfrm>
    </dsp:sp>
    <dsp:sp modelId="{754D655A-A87B-4173-953C-61D736767199}">
      <dsp:nvSpPr>
        <dsp:cNvPr id="0" name=""/>
        <dsp:cNvSpPr/>
      </dsp:nvSpPr>
      <dsp:spPr>
        <a:xfrm>
          <a:off x="242286" y="757033"/>
          <a:ext cx="151263" cy="567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38"/>
              </a:lnTo>
              <a:lnTo>
                <a:pt x="151263" y="567238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7BC366-CA33-4C37-B5AE-68BEA2776AC4}">
      <dsp:nvSpPr>
        <dsp:cNvPr id="0" name=""/>
        <dsp:cNvSpPr/>
      </dsp:nvSpPr>
      <dsp:spPr>
        <a:xfrm>
          <a:off x="393550" y="946112"/>
          <a:ext cx="1210108" cy="7563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500" kern="1200" dirty="0"/>
            <a:t>Unidad de Gestión de la Investigación</a:t>
          </a:r>
        </a:p>
      </dsp:txBody>
      <dsp:txXfrm>
        <a:off x="415702" y="968264"/>
        <a:ext cx="1165804" cy="712014"/>
      </dsp:txXfrm>
    </dsp:sp>
    <dsp:sp modelId="{604EA254-9CB8-4E70-9467-F698FF140989}">
      <dsp:nvSpPr>
        <dsp:cNvPr id="0" name=""/>
        <dsp:cNvSpPr/>
      </dsp:nvSpPr>
      <dsp:spPr>
        <a:xfrm>
          <a:off x="242286" y="757033"/>
          <a:ext cx="151263" cy="1512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2636"/>
              </a:lnTo>
              <a:lnTo>
                <a:pt x="151263" y="151263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3B10AB-F681-4451-A02C-C26FC5A92005}">
      <dsp:nvSpPr>
        <dsp:cNvPr id="0" name=""/>
        <dsp:cNvSpPr/>
      </dsp:nvSpPr>
      <dsp:spPr>
        <a:xfrm>
          <a:off x="393550" y="1891510"/>
          <a:ext cx="1210108" cy="756318"/>
        </a:xfrm>
        <a:prstGeom prst="roundRect">
          <a:avLst>
            <a:gd name="adj" fmla="val 10000"/>
          </a:avLst>
        </a:prstGeom>
        <a:solidFill>
          <a:srgbClr val="62031B">
            <a:alpha val="90000"/>
          </a:srgbClr>
        </a:solidFill>
        <a:ln w="15875" cap="flat" cmpd="sng" algn="ctr">
          <a:solidFill>
            <a:schemeClr val="accent3">
              <a:hueOff val="-1234063"/>
              <a:satOff val="-21671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500" b="1" kern="1200" dirty="0">
              <a:solidFill>
                <a:schemeClr val="bg1"/>
              </a:solidFill>
            </a:rPr>
            <a:t>Unidad de Gestión de la Información</a:t>
          </a:r>
        </a:p>
      </dsp:txBody>
      <dsp:txXfrm>
        <a:off x="415702" y="1913662"/>
        <a:ext cx="1165804" cy="7120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021D80-75E4-46C7-8A5C-14CF3D65C5F3}">
      <dsp:nvSpPr>
        <dsp:cNvPr id="0" name=""/>
        <dsp:cNvSpPr/>
      </dsp:nvSpPr>
      <dsp:spPr>
        <a:xfrm>
          <a:off x="0" y="30446"/>
          <a:ext cx="9720072" cy="21902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400" kern="1200" dirty="0"/>
            <a:t>La plataforma fue concebida en respuesta a la creciente cantidad de datos de investigación generados por la UNSA y la necesidad de una gestión eficiente y transparente de estos datos. El desarrollo comenzó en el mes de mayo del 2024, con un enfoque en la integración de múltiples fuentes de datos y la creación de interfaces intuitivas para facilitar el acceso y la interpretación de la información.</a:t>
          </a:r>
        </a:p>
      </dsp:txBody>
      <dsp:txXfrm>
        <a:off x="106919" y="137365"/>
        <a:ext cx="9506234" cy="19764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B1FE5-CF81-4788-AE16-94538745D1BE}">
      <dsp:nvSpPr>
        <dsp:cNvPr id="0" name=""/>
        <dsp:cNvSpPr/>
      </dsp:nvSpPr>
      <dsp:spPr>
        <a:xfrm rot="5400000">
          <a:off x="454504" y="1484170"/>
          <a:ext cx="1351292" cy="224852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5E226-3114-46E3-9238-83864F66EDD3}">
      <dsp:nvSpPr>
        <dsp:cNvPr id="0" name=""/>
        <dsp:cNvSpPr/>
      </dsp:nvSpPr>
      <dsp:spPr>
        <a:xfrm>
          <a:off x="228940" y="2155994"/>
          <a:ext cx="2029976" cy="177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/>
            <a:t>Centralización de Información: Toda la información relevante de investigación en un solo lugar.</a:t>
          </a:r>
        </a:p>
      </dsp:txBody>
      <dsp:txXfrm>
        <a:off x="228940" y="2155994"/>
        <a:ext cx="2029976" cy="1779393"/>
      </dsp:txXfrm>
    </dsp:sp>
    <dsp:sp modelId="{E2055505-6710-4E48-8133-EEE5A6E27D06}">
      <dsp:nvSpPr>
        <dsp:cNvPr id="0" name=""/>
        <dsp:cNvSpPr/>
      </dsp:nvSpPr>
      <dsp:spPr>
        <a:xfrm>
          <a:off x="1875902" y="1318632"/>
          <a:ext cx="383014" cy="38301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31480-BC0E-4177-B022-C411BF5DDBFC}">
      <dsp:nvSpPr>
        <dsp:cNvPr id="0" name=""/>
        <dsp:cNvSpPr/>
      </dsp:nvSpPr>
      <dsp:spPr>
        <a:xfrm rot="5400000">
          <a:off x="2939593" y="869233"/>
          <a:ext cx="1351292" cy="224852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9B8989-F57B-449C-A017-1C0EFAB4CFE0}">
      <dsp:nvSpPr>
        <dsp:cNvPr id="0" name=""/>
        <dsp:cNvSpPr/>
      </dsp:nvSpPr>
      <dsp:spPr>
        <a:xfrm>
          <a:off x="2714028" y="1541056"/>
          <a:ext cx="2029976" cy="177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/>
            <a:t>Acceso Dinámico y Actualizado: Interfaces interactivas y datos en tiempo real que permiten una exploración intuitiva y dinámica.</a:t>
          </a:r>
        </a:p>
      </dsp:txBody>
      <dsp:txXfrm>
        <a:off x="2714028" y="1541056"/>
        <a:ext cx="2029976" cy="1779393"/>
      </dsp:txXfrm>
    </dsp:sp>
    <dsp:sp modelId="{9D37B79B-7ED7-4C8F-913C-F45551C29360}">
      <dsp:nvSpPr>
        <dsp:cNvPr id="0" name=""/>
        <dsp:cNvSpPr/>
      </dsp:nvSpPr>
      <dsp:spPr>
        <a:xfrm>
          <a:off x="4360991" y="703694"/>
          <a:ext cx="383014" cy="38301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9A006F-8638-4089-B7F6-4BCB5A81BD05}">
      <dsp:nvSpPr>
        <dsp:cNvPr id="0" name=""/>
        <dsp:cNvSpPr/>
      </dsp:nvSpPr>
      <dsp:spPr>
        <a:xfrm rot="5400000">
          <a:off x="5424681" y="254295"/>
          <a:ext cx="1351292" cy="224852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D1194D-26FD-4CF4-A96E-A1D512975B51}">
      <dsp:nvSpPr>
        <dsp:cNvPr id="0" name=""/>
        <dsp:cNvSpPr/>
      </dsp:nvSpPr>
      <dsp:spPr>
        <a:xfrm>
          <a:off x="5199117" y="926118"/>
          <a:ext cx="2029976" cy="177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/>
            <a:t>Facilita la Investigación: Herramientas para buscar, filtrar, y descargar datos en formatos útiles como CSV.</a:t>
          </a:r>
        </a:p>
      </dsp:txBody>
      <dsp:txXfrm>
        <a:off x="5199117" y="926118"/>
        <a:ext cx="2029976" cy="1779393"/>
      </dsp:txXfrm>
    </dsp:sp>
    <dsp:sp modelId="{9C4F45A4-31D9-4B46-96B5-1C53FCF6AE21}">
      <dsp:nvSpPr>
        <dsp:cNvPr id="0" name=""/>
        <dsp:cNvSpPr/>
      </dsp:nvSpPr>
      <dsp:spPr>
        <a:xfrm>
          <a:off x="6846079" y="88757"/>
          <a:ext cx="383014" cy="38301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C5FAC9-2F58-40C8-90FC-C85E6A5D9BA1}">
      <dsp:nvSpPr>
        <dsp:cNvPr id="0" name=""/>
        <dsp:cNvSpPr/>
      </dsp:nvSpPr>
      <dsp:spPr>
        <a:xfrm rot="5400000">
          <a:off x="7909769" y="-360641"/>
          <a:ext cx="1351292" cy="224852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F4827B-3B40-4F00-9930-A017E801E8AE}">
      <dsp:nvSpPr>
        <dsp:cNvPr id="0" name=""/>
        <dsp:cNvSpPr/>
      </dsp:nvSpPr>
      <dsp:spPr>
        <a:xfrm>
          <a:off x="7684205" y="311181"/>
          <a:ext cx="2029976" cy="177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/>
            <a:t>Visibilidad y Transparencia: Mejora la visibilidad de los logros de investigación y promueve la transparencia en la gestión de proyectos y resultados</a:t>
          </a:r>
        </a:p>
      </dsp:txBody>
      <dsp:txXfrm>
        <a:off x="7684205" y="311181"/>
        <a:ext cx="2029976" cy="17793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1269B1-CB3B-4C48-B86F-3D979331F1B9}">
      <dsp:nvSpPr>
        <dsp:cNvPr id="0" name=""/>
        <dsp:cNvSpPr/>
      </dsp:nvSpPr>
      <dsp:spPr>
        <a:xfrm>
          <a:off x="0" y="0"/>
          <a:ext cx="1898451" cy="402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800" kern="1200" dirty="0"/>
            <a:t>Investigadores y Académicos: Que buscan colaborar y conocer el trabajo de sus colegas.</a:t>
          </a:r>
        </a:p>
      </dsp:txBody>
      <dsp:txXfrm>
        <a:off x="0" y="1609344"/>
        <a:ext cx="1898451" cy="1609344"/>
      </dsp:txXfrm>
    </dsp:sp>
    <dsp:sp modelId="{47D483DD-B8A6-4982-BE8E-7956187FA8FE}">
      <dsp:nvSpPr>
        <dsp:cNvPr id="0" name=""/>
        <dsp:cNvSpPr/>
      </dsp:nvSpPr>
      <dsp:spPr>
        <a:xfrm>
          <a:off x="279336" y="241401"/>
          <a:ext cx="1339778" cy="133977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0F3AE2-B639-4648-B39F-46F326F76196}">
      <dsp:nvSpPr>
        <dsp:cNvPr id="0" name=""/>
        <dsp:cNvSpPr/>
      </dsp:nvSpPr>
      <dsp:spPr>
        <a:xfrm>
          <a:off x="1955405" y="0"/>
          <a:ext cx="1898451" cy="402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800" kern="1200" dirty="0"/>
            <a:t>Facultad, Directores de Unidad de Investigación, posgrado </a:t>
          </a:r>
        </a:p>
      </dsp:txBody>
      <dsp:txXfrm>
        <a:off x="1955405" y="1609344"/>
        <a:ext cx="1898451" cy="1609344"/>
      </dsp:txXfrm>
    </dsp:sp>
    <dsp:sp modelId="{32FF7F2D-CA6C-4F4A-9286-F38B94C62AD8}">
      <dsp:nvSpPr>
        <dsp:cNvPr id="0" name=""/>
        <dsp:cNvSpPr/>
      </dsp:nvSpPr>
      <dsp:spPr>
        <a:xfrm>
          <a:off x="2234741" y="241401"/>
          <a:ext cx="1339778" cy="1339778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3E3BB0-F990-458F-8705-3F2BFD85C7F6}">
      <dsp:nvSpPr>
        <dsp:cNvPr id="0" name=""/>
        <dsp:cNvSpPr/>
      </dsp:nvSpPr>
      <dsp:spPr>
        <a:xfrm>
          <a:off x="3910810" y="0"/>
          <a:ext cx="1898451" cy="402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800" kern="1200" dirty="0"/>
            <a:t>Administradores Universitarios: Para la planificación y evaluación de la investigación</a:t>
          </a:r>
        </a:p>
      </dsp:txBody>
      <dsp:txXfrm>
        <a:off x="3910810" y="1609344"/>
        <a:ext cx="1898451" cy="1609344"/>
      </dsp:txXfrm>
    </dsp:sp>
    <dsp:sp modelId="{EE584F5F-4504-479A-95EC-1ED9BBF1563D}">
      <dsp:nvSpPr>
        <dsp:cNvPr id="0" name=""/>
        <dsp:cNvSpPr/>
      </dsp:nvSpPr>
      <dsp:spPr>
        <a:xfrm>
          <a:off x="4190147" y="241401"/>
          <a:ext cx="1339778" cy="1339778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25B2BC-F6E0-4236-8CE0-5F46367E2A2D}">
      <dsp:nvSpPr>
        <dsp:cNvPr id="0" name=""/>
        <dsp:cNvSpPr/>
      </dsp:nvSpPr>
      <dsp:spPr>
        <a:xfrm>
          <a:off x="5866215" y="0"/>
          <a:ext cx="1898451" cy="402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800" kern="1200"/>
            <a:t>Estudiantes: Que buscan información sobre líneas de investigación y trabajos previos</a:t>
          </a:r>
        </a:p>
      </dsp:txBody>
      <dsp:txXfrm>
        <a:off x="5866215" y="1609344"/>
        <a:ext cx="1898451" cy="1609344"/>
      </dsp:txXfrm>
    </dsp:sp>
    <dsp:sp modelId="{72CC3C29-DF6D-45B4-83C4-5385F2C04619}">
      <dsp:nvSpPr>
        <dsp:cNvPr id="0" name=""/>
        <dsp:cNvSpPr/>
      </dsp:nvSpPr>
      <dsp:spPr>
        <a:xfrm>
          <a:off x="6145552" y="241401"/>
          <a:ext cx="1339778" cy="1339778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C08CE-0C67-42F4-8AA9-73C8DDC4B6EE}">
      <dsp:nvSpPr>
        <dsp:cNvPr id="0" name=""/>
        <dsp:cNvSpPr/>
      </dsp:nvSpPr>
      <dsp:spPr>
        <a:xfrm>
          <a:off x="7821621" y="0"/>
          <a:ext cx="1898451" cy="402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800" kern="1200"/>
            <a:t>Público General: Interesados en los logros y avances de la UNSA.</a:t>
          </a:r>
        </a:p>
      </dsp:txBody>
      <dsp:txXfrm>
        <a:off x="7821621" y="1609344"/>
        <a:ext cx="1898451" cy="1609344"/>
      </dsp:txXfrm>
    </dsp:sp>
    <dsp:sp modelId="{E9431027-9D7F-457F-B383-8341C5AE4CE2}">
      <dsp:nvSpPr>
        <dsp:cNvPr id="0" name=""/>
        <dsp:cNvSpPr/>
      </dsp:nvSpPr>
      <dsp:spPr>
        <a:xfrm>
          <a:off x="8100957" y="241401"/>
          <a:ext cx="1339778" cy="1339778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4FBA7D-63F3-4D8F-B21D-6311D0D68FCB}">
      <dsp:nvSpPr>
        <dsp:cNvPr id="0" name=""/>
        <dsp:cNvSpPr/>
      </dsp:nvSpPr>
      <dsp:spPr>
        <a:xfrm>
          <a:off x="388802" y="3218688"/>
          <a:ext cx="8942467" cy="60350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F4F10-E3AC-467B-B664-A10059C49BD4}">
      <dsp:nvSpPr>
        <dsp:cNvPr id="0" name=""/>
        <dsp:cNvSpPr/>
      </dsp:nvSpPr>
      <dsp:spPr>
        <a:xfrm>
          <a:off x="0" y="6612"/>
          <a:ext cx="9720262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 dirty="0"/>
            <a:t>Investigadores</a:t>
          </a:r>
        </a:p>
      </dsp:txBody>
      <dsp:txXfrm>
        <a:off x="33412" y="40024"/>
        <a:ext cx="9653438" cy="617626"/>
      </dsp:txXfrm>
    </dsp:sp>
    <dsp:sp modelId="{6466B9DA-F4DD-449B-9EC4-3CF73969EBBF}">
      <dsp:nvSpPr>
        <dsp:cNvPr id="0" name=""/>
        <dsp:cNvSpPr/>
      </dsp:nvSpPr>
      <dsp:spPr>
        <a:xfrm>
          <a:off x="0" y="691062"/>
          <a:ext cx="9720262" cy="652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618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PE" sz="2300" kern="1200" dirty="0"/>
            <a:t>Información detallada sobre docentes </a:t>
          </a:r>
          <a:r>
            <a:rPr lang="es-PE" sz="2300" kern="1200" dirty="0" err="1"/>
            <a:t>Renacyt</a:t>
          </a:r>
          <a:r>
            <a:rPr lang="es-PE" sz="2300" kern="1200" dirty="0"/>
            <a:t> y docentes investigadores reconocidos por la UNSA, incluyendo historial de publicaciones y ranking</a:t>
          </a:r>
        </a:p>
      </dsp:txBody>
      <dsp:txXfrm>
        <a:off x="0" y="691062"/>
        <a:ext cx="9720262" cy="652050"/>
      </dsp:txXfrm>
    </dsp:sp>
    <dsp:sp modelId="{77073417-9AB7-483C-90C7-2A96F2720C1B}">
      <dsp:nvSpPr>
        <dsp:cNvPr id="0" name=""/>
        <dsp:cNvSpPr/>
      </dsp:nvSpPr>
      <dsp:spPr>
        <a:xfrm>
          <a:off x="0" y="1343112"/>
          <a:ext cx="9720262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 dirty="0"/>
            <a:t>Líneas de Investigación</a:t>
          </a:r>
        </a:p>
      </dsp:txBody>
      <dsp:txXfrm>
        <a:off x="33412" y="1376524"/>
        <a:ext cx="9653438" cy="617626"/>
      </dsp:txXfrm>
    </dsp:sp>
    <dsp:sp modelId="{6B713CE7-3A4E-4F0A-B07F-8C28AC6EEC0B}">
      <dsp:nvSpPr>
        <dsp:cNvPr id="0" name=""/>
        <dsp:cNvSpPr/>
      </dsp:nvSpPr>
      <dsp:spPr>
        <a:xfrm>
          <a:off x="0" y="2027562"/>
          <a:ext cx="9720262" cy="652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618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PE" sz="2300" kern="1200" dirty="0"/>
            <a:t>Presenta las líneas de investigación actuales y pasadas, con los proyectos asociados a cada una.</a:t>
          </a:r>
        </a:p>
      </dsp:txBody>
      <dsp:txXfrm>
        <a:off x="0" y="2027562"/>
        <a:ext cx="9720262" cy="652050"/>
      </dsp:txXfrm>
    </dsp:sp>
    <dsp:sp modelId="{9409280B-C6DE-4610-A4F0-4C1B4F491729}">
      <dsp:nvSpPr>
        <dsp:cNvPr id="0" name=""/>
        <dsp:cNvSpPr/>
      </dsp:nvSpPr>
      <dsp:spPr>
        <a:xfrm>
          <a:off x="0" y="2679612"/>
          <a:ext cx="9720262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 dirty="0"/>
            <a:t>Proyectos</a:t>
          </a:r>
        </a:p>
      </dsp:txBody>
      <dsp:txXfrm>
        <a:off x="33412" y="2713024"/>
        <a:ext cx="9653438" cy="617626"/>
      </dsp:txXfrm>
    </dsp:sp>
    <dsp:sp modelId="{D092ADA6-48BD-4894-BCCD-33A716D0A159}">
      <dsp:nvSpPr>
        <dsp:cNvPr id="0" name=""/>
        <dsp:cNvSpPr/>
      </dsp:nvSpPr>
      <dsp:spPr>
        <a:xfrm>
          <a:off x="0" y="3364062"/>
          <a:ext cx="9720262" cy="652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618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PE" sz="2300" kern="1200" dirty="0"/>
            <a:t>Detalles sobre el estado, financiamiento, y distribución de proyectos de investigación.</a:t>
          </a:r>
        </a:p>
      </dsp:txBody>
      <dsp:txXfrm>
        <a:off x="0" y="3364062"/>
        <a:ext cx="9720262" cy="6520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A4B2A6-56F7-4E5E-BDEA-01F2D38C9758}">
      <dsp:nvSpPr>
        <dsp:cNvPr id="0" name=""/>
        <dsp:cNvSpPr/>
      </dsp:nvSpPr>
      <dsp:spPr>
        <a:xfrm>
          <a:off x="0" y="3957"/>
          <a:ext cx="9720262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 dirty="0"/>
            <a:t>Publicaciones</a:t>
          </a:r>
        </a:p>
      </dsp:txBody>
      <dsp:txXfrm>
        <a:off x="34526" y="38483"/>
        <a:ext cx="9651210" cy="638212"/>
      </dsp:txXfrm>
    </dsp:sp>
    <dsp:sp modelId="{F962E9A0-4846-42FC-BAE5-22C7C8942493}">
      <dsp:nvSpPr>
        <dsp:cNvPr id="0" name=""/>
        <dsp:cNvSpPr/>
      </dsp:nvSpPr>
      <dsp:spPr>
        <a:xfrm>
          <a:off x="0" y="711222"/>
          <a:ext cx="9720262" cy="689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61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PE" sz="2400" kern="1200" dirty="0"/>
            <a:t>Datos sobre las publicaciones de artículos, incluyendo análisis por año, cuartiles de revista, y distribución geográfica.</a:t>
          </a:r>
        </a:p>
      </dsp:txBody>
      <dsp:txXfrm>
        <a:off x="0" y="711222"/>
        <a:ext cx="9720262" cy="689827"/>
      </dsp:txXfrm>
    </dsp:sp>
    <dsp:sp modelId="{7651568A-4CAD-4AA9-A085-7E7DC4FA1423}">
      <dsp:nvSpPr>
        <dsp:cNvPr id="0" name=""/>
        <dsp:cNvSpPr/>
      </dsp:nvSpPr>
      <dsp:spPr>
        <a:xfrm>
          <a:off x="0" y="1401050"/>
          <a:ext cx="9720262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 dirty="0"/>
            <a:t>Tesis</a:t>
          </a:r>
        </a:p>
      </dsp:txBody>
      <dsp:txXfrm>
        <a:off x="34526" y="1435576"/>
        <a:ext cx="9651210" cy="638212"/>
      </dsp:txXfrm>
    </dsp:sp>
    <dsp:sp modelId="{EDE0AFCB-8E79-473C-B439-7876B5C9C502}">
      <dsp:nvSpPr>
        <dsp:cNvPr id="0" name=""/>
        <dsp:cNvSpPr/>
      </dsp:nvSpPr>
      <dsp:spPr>
        <a:xfrm>
          <a:off x="0" y="2108315"/>
          <a:ext cx="9720262" cy="51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61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PE" sz="2400" kern="1200" dirty="0"/>
            <a:t>Muestra datos de tesis por año, facultad, escuela, y nivel académico.</a:t>
          </a:r>
        </a:p>
      </dsp:txBody>
      <dsp:txXfrm>
        <a:off x="0" y="2108315"/>
        <a:ext cx="9720262" cy="513360"/>
      </dsp:txXfrm>
    </dsp:sp>
    <dsp:sp modelId="{8F0B4EC3-1737-496E-A52F-90F2AAFF56BF}">
      <dsp:nvSpPr>
        <dsp:cNvPr id="0" name=""/>
        <dsp:cNvSpPr/>
      </dsp:nvSpPr>
      <dsp:spPr>
        <a:xfrm>
          <a:off x="0" y="2621675"/>
          <a:ext cx="9720262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 dirty="0"/>
            <a:t>Resultados</a:t>
          </a:r>
        </a:p>
      </dsp:txBody>
      <dsp:txXfrm>
        <a:off x="34526" y="2656201"/>
        <a:ext cx="9651210" cy="638212"/>
      </dsp:txXfrm>
    </dsp:sp>
    <dsp:sp modelId="{01E6458E-B386-4642-A8D1-0876D890C7F8}">
      <dsp:nvSpPr>
        <dsp:cNvPr id="0" name=""/>
        <dsp:cNvSpPr/>
      </dsp:nvSpPr>
      <dsp:spPr>
        <a:xfrm>
          <a:off x="0" y="3328940"/>
          <a:ext cx="9720262" cy="689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61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PE" sz="2400" kern="1200" dirty="0"/>
            <a:t>Enlaces a publicaciones de revistas, libros, solicitudes de patentes, y registros de marcas.</a:t>
          </a:r>
        </a:p>
      </dsp:txBody>
      <dsp:txXfrm>
        <a:off x="0" y="3328940"/>
        <a:ext cx="9720262" cy="68982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769EAE-2882-4E14-A482-BF578BAFF27E}">
      <dsp:nvSpPr>
        <dsp:cNvPr id="0" name=""/>
        <dsp:cNvSpPr/>
      </dsp:nvSpPr>
      <dsp:spPr>
        <a:xfrm>
          <a:off x="0" y="514997"/>
          <a:ext cx="9720072" cy="68666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B6BD71-C50F-4B8D-916F-9FBA31827E95}">
      <dsp:nvSpPr>
        <dsp:cNvPr id="0" name=""/>
        <dsp:cNvSpPr/>
      </dsp:nvSpPr>
      <dsp:spPr>
        <a:xfrm>
          <a:off x="4378" y="0"/>
          <a:ext cx="2105857" cy="686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300" kern="1200"/>
            <a:t>Avance técnico de proyectos</a:t>
          </a:r>
        </a:p>
      </dsp:txBody>
      <dsp:txXfrm>
        <a:off x="4378" y="0"/>
        <a:ext cx="2105857" cy="686662"/>
      </dsp:txXfrm>
    </dsp:sp>
    <dsp:sp modelId="{33C4FD9D-7A36-43CC-9907-50416DCF2B4C}">
      <dsp:nvSpPr>
        <dsp:cNvPr id="0" name=""/>
        <dsp:cNvSpPr/>
      </dsp:nvSpPr>
      <dsp:spPr>
        <a:xfrm>
          <a:off x="971474" y="772495"/>
          <a:ext cx="171665" cy="171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55CA98-6B75-46B6-97AD-CD4087EAB848}">
      <dsp:nvSpPr>
        <dsp:cNvPr id="0" name=""/>
        <dsp:cNvSpPr/>
      </dsp:nvSpPr>
      <dsp:spPr>
        <a:xfrm>
          <a:off x="2215528" y="1029994"/>
          <a:ext cx="2105857" cy="686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300" kern="1200"/>
            <a:t>Avance financiero de proyectos de investigación</a:t>
          </a:r>
        </a:p>
      </dsp:txBody>
      <dsp:txXfrm>
        <a:off x="2215528" y="1029994"/>
        <a:ext cx="2105857" cy="686662"/>
      </dsp:txXfrm>
    </dsp:sp>
    <dsp:sp modelId="{5C750FF5-7189-4E27-885D-647256F21DDF}">
      <dsp:nvSpPr>
        <dsp:cNvPr id="0" name=""/>
        <dsp:cNvSpPr/>
      </dsp:nvSpPr>
      <dsp:spPr>
        <a:xfrm>
          <a:off x="3182624" y="772495"/>
          <a:ext cx="171665" cy="171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B81D38-A4BD-4BC6-B1A4-BDB7B109117F}">
      <dsp:nvSpPr>
        <dsp:cNvPr id="0" name=""/>
        <dsp:cNvSpPr/>
      </dsp:nvSpPr>
      <dsp:spPr>
        <a:xfrm>
          <a:off x="4426679" y="0"/>
          <a:ext cx="2105857" cy="686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300" kern="1200"/>
            <a:t>Estadística de Investigación Web of Science</a:t>
          </a:r>
        </a:p>
      </dsp:txBody>
      <dsp:txXfrm>
        <a:off x="4426679" y="0"/>
        <a:ext cx="2105857" cy="686662"/>
      </dsp:txXfrm>
    </dsp:sp>
    <dsp:sp modelId="{1A203070-D8AF-4A15-A900-D4116DB1B0CA}">
      <dsp:nvSpPr>
        <dsp:cNvPr id="0" name=""/>
        <dsp:cNvSpPr/>
      </dsp:nvSpPr>
      <dsp:spPr>
        <a:xfrm>
          <a:off x="5393775" y="772495"/>
          <a:ext cx="171665" cy="171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A20D3-DBD3-4CAC-BFC4-BDBF4D72D82D}">
      <dsp:nvSpPr>
        <dsp:cNvPr id="0" name=""/>
        <dsp:cNvSpPr/>
      </dsp:nvSpPr>
      <dsp:spPr>
        <a:xfrm>
          <a:off x="6637829" y="1029994"/>
          <a:ext cx="2105857" cy="686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300" kern="1200"/>
            <a:t>Ubicación geográfica de ejecución de proyectos de la UNSA en la Región Arequipa</a:t>
          </a:r>
        </a:p>
      </dsp:txBody>
      <dsp:txXfrm>
        <a:off x="6637829" y="1029994"/>
        <a:ext cx="2105857" cy="686662"/>
      </dsp:txXfrm>
    </dsp:sp>
    <dsp:sp modelId="{F3D96B25-2C8E-438D-8C0A-D1BCC1AAC498}">
      <dsp:nvSpPr>
        <dsp:cNvPr id="0" name=""/>
        <dsp:cNvSpPr/>
      </dsp:nvSpPr>
      <dsp:spPr>
        <a:xfrm>
          <a:off x="7604925" y="772495"/>
          <a:ext cx="171665" cy="171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922615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2876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9" name="Google Shape;159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25545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‹Nº›</a:t>
            </a:fld>
            <a:endParaRPr lang="es-P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186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2859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‹Nº›</a:t>
            </a:fld>
            <a:endParaRPr lang="es-PE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553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2A59-4097-4B80-8200-3FE2AF55340B}" type="datetimeFigureOut">
              <a:rPr lang="es-PE" smtClean="0"/>
              <a:t>2/08/2024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B867-CA82-4D6B-A947-720905FD0D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3292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‹Nº›</a:t>
            </a:fld>
            <a:endParaRPr lang="es-P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34669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0819463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60810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8669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6298156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3403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‹Nº›</a:t>
            </a:fld>
            <a:endParaRPr lang="es-P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037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‹Nº›</a:t>
            </a:fld>
            <a:endParaRPr lang="es-PE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777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5907" y="681733"/>
            <a:ext cx="11159165" cy="5439509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"/>
          <p:cNvSpPr txBox="1"/>
          <p:nvPr/>
        </p:nvSpPr>
        <p:spPr>
          <a:xfrm>
            <a:off x="852528" y="1018572"/>
            <a:ext cx="6841497" cy="3415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buClr>
                <a:schemeClr val="lt1"/>
              </a:buClr>
              <a:buSzPts val="3200"/>
            </a:pPr>
            <a:r>
              <a:rPr lang="es-PE" sz="3200" b="1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PLATAFORMA DE INFORMACIÓN DE INVESTIGACIÓN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endParaRPr lang="es-PE" sz="4000" b="1" dirty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>
              <a:buClr>
                <a:schemeClr val="lt1"/>
              </a:buClr>
              <a:buSzPts val="4400"/>
            </a:pPr>
            <a:r>
              <a:rPr lang="es-PE" sz="2800" b="1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Unidad de Gestión de la Información</a:t>
            </a:r>
          </a:p>
          <a:p>
            <a:pPr lvl="0">
              <a:buClr>
                <a:schemeClr val="lt1"/>
              </a:buClr>
              <a:buSzPts val="4400"/>
            </a:pPr>
            <a:r>
              <a:rPr lang="es-PE" sz="2000" b="1" dirty="0">
                <a:solidFill>
                  <a:schemeClr val="lt1"/>
                </a:solidFill>
                <a:latin typeface="Trebuchet MS"/>
                <a:sym typeface="Trebuchet MS"/>
              </a:rPr>
              <a:t>Dirección de Investigación</a:t>
            </a:r>
          </a:p>
          <a:p>
            <a:pPr lvl="0">
              <a:buClr>
                <a:schemeClr val="lt1"/>
              </a:buClr>
              <a:buSzPts val="4400"/>
            </a:pPr>
            <a:endParaRPr lang="es-PE" sz="2000" b="1" dirty="0">
              <a:solidFill>
                <a:schemeClr val="lt1"/>
              </a:solidFill>
              <a:latin typeface="Trebuchet MS"/>
              <a:sym typeface="Trebuchet MS"/>
            </a:endParaRPr>
          </a:p>
          <a:p>
            <a:pPr lvl="0">
              <a:buClr>
                <a:schemeClr val="lt1"/>
              </a:buClr>
              <a:buSzPts val="4400"/>
            </a:pPr>
            <a:endParaRPr lang="es-PE" sz="2000" b="1" dirty="0">
              <a:solidFill>
                <a:schemeClr val="lt1"/>
              </a:solidFill>
              <a:latin typeface="Trebuchet MS"/>
              <a:sym typeface="Trebuchet MS"/>
            </a:endParaRPr>
          </a:p>
          <a:p>
            <a:pPr>
              <a:buClr>
                <a:schemeClr val="lt1"/>
              </a:buClr>
              <a:buSzPts val="4400"/>
            </a:pPr>
            <a:r>
              <a:rPr lang="es-PE" sz="1800" i="1" dirty="0">
                <a:solidFill>
                  <a:srgbClr val="E5B8B7"/>
                </a:solidFill>
                <a:latin typeface="Trebuchet MS"/>
                <a:ea typeface="Trebuchet MS"/>
                <a:cs typeface="Trebuchet MS"/>
                <a:sym typeface="Trebuchet MS"/>
              </a:rPr>
              <a:t>Msc. Renán Darío Gonzales Apaza</a:t>
            </a:r>
          </a:p>
          <a:p>
            <a:pPr lvl="0">
              <a:buClr>
                <a:schemeClr val="lt1"/>
              </a:buClr>
              <a:buSzPts val="4400"/>
            </a:pPr>
            <a:endParaRPr lang="es-PE" sz="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2671864-759B-16D7-8E29-94D262497EB9}"/>
              </a:ext>
            </a:extLst>
          </p:cNvPr>
          <p:cNvSpPr txBox="1"/>
          <p:nvPr/>
        </p:nvSpPr>
        <p:spPr>
          <a:xfrm>
            <a:off x="3274764" y="5547483"/>
            <a:ext cx="4848838" cy="30777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400" b="1" i="1" dirty="0">
                <a:solidFill>
                  <a:schemeClr val="bg1"/>
                </a:solidFill>
                <a:latin typeface="Montserrat" pitchFamily="2" charset="0"/>
              </a:rPr>
              <a:t>http://vri.unsa.edu.pe/informacion-investigacion</a:t>
            </a:r>
            <a:endParaRPr lang="es-PE" sz="1400" b="1" i="1" dirty="0">
              <a:solidFill>
                <a:schemeClr val="bg1"/>
              </a:solidFill>
              <a:latin typeface="Montserrat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Público Objetivo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9783197"/>
              </p:ext>
            </p:extLst>
          </p:nvPr>
        </p:nvGraphicFramePr>
        <p:xfrm>
          <a:off x="1024128" y="2286000"/>
          <a:ext cx="9720073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17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0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79;p60"/>
          <p:cNvSpPr txBox="1"/>
          <p:nvPr/>
        </p:nvSpPr>
        <p:spPr>
          <a:xfrm>
            <a:off x="6035039" y="2716812"/>
            <a:ext cx="1942012" cy="1095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1800"/>
            </a:pPr>
            <a:r>
              <a:rPr lang="es-PE" sz="8000" b="1" i="0" u="none" strike="noStrike" cap="none" dirty="0">
                <a:solidFill>
                  <a:schemeClr val="bg1">
                    <a:lumMod val="65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3</a:t>
            </a:r>
            <a:endParaRPr lang="es-PE" sz="8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Google Shape;185;p39"/>
          <p:cNvSpPr txBox="1"/>
          <p:nvPr/>
        </p:nvSpPr>
        <p:spPr>
          <a:xfrm>
            <a:off x="6048100" y="3812041"/>
            <a:ext cx="5534296" cy="1248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1800"/>
            </a:pPr>
            <a:r>
              <a:rPr lang="es-PE" sz="32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Estructura y Navegación de la Plataforma</a:t>
            </a:r>
            <a:endParaRPr lang="es-PE" sz="3200" b="1" i="0" u="none" strike="noStrike" cap="none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236900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Mapa de Navegación de la Plataforma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892180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4813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Mapa de Navegación de la Plataforma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849512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1895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0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79;p60"/>
          <p:cNvSpPr txBox="1"/>
          <p:nvPr/>
        </p:nvSpPr>
        <p:spPr>
          <a:xfrm>
            <a:off x="6035039" y="2716812"/>
            <a:ext cx="1942012" cy="1095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1800"/>
            </a:pPr>
            <a:r>
              <a:rPr lang="es-PE" sz="8000" b="1" i="0" u="none" strike="noStrike" cap="none" dirty="0">
                <a:solidFill>
                  <a:schemeClr val="bg1">
                    <a:lumMod val="65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4</a:t>
            </a:r>
            <a:endParaRPr lang="es-PE" sz="8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Google Shape;185;p39"/>
          <p:cNvSpPr txBox="1"/>
          <p:nvPr/>
        </p:nvSpPr>
        <p:spPr>
          <a:xfrm>
            <a:off x="6048100" y="3812041"/>
            <a:ext cx="5534296" cy="1248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1800"/>
            </a:pPr>
            <a:r>
              <a:rPr lang="es-PE" sz="32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Actividades futuras</a:t>
            </a:r>
            <a:endParaRPr lang="es-PE" sz="3200" b="1" i="0" u="none" strike="noStrike" cap="none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098037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Marcador de conteni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9502634"/>
              </p:ext>
            </p:extLst>
          </p:nvPr>
        </p:nvGraphicFramePr>
        <p:xfrm>
          <a:off x="1024128" y="2286000"/>
          <a:ext cx="9720073" cy="1716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s-PE" b="1" dirty="0">
                <a:solidFill>
                  <a:srgbClr val="62031B"/>
                </a:solidFill>
              </a:rPr>
              <a:t>Actividades Futuras</a:t>
            </a:r>
          </a:p>
        </p:txBody>
      </p:sp>
    </p:spTree>
    <p:extLst>
      <p:ext uri="{BB962C8B-B14F-4D97-AF65-F5344CB8AC3E}">
        <p14:creationId xmlns:p14="http://schemas.microsoft.com/office/powerpoint/2010/main" val="106383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0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79;p60"/>
          <p:cNvSpPr txBox="1"/>
          <p:nvPr/>
        </p:nvSpPr>
        <p:spPr>
          <a:xfrm>
            <a:off x="6035039" y="2716812"/>
            <a:ext cx="1942012" cy="1095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1800"/>
            </a:pPr>
            <a:r>
              <a:rPr lang="es-PE" sz="8000" b="1" i="0" u="none" strike="noStrike" cap="none" dirty="0">
                <a:solidFill>
                  <a:schemeClr val="bg1">
                    <a:lumMod val="65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1</a:t>
            </a:r>
            <a:endParaRPr lang="es-PE" sz="8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Google Shape;185;p39"/>
          <p:cNvSpPr txBox="1"/>
          <p:nvPr/>
        </p:nvSpPr>
        <p:spPr>
          <a:xfrm>
            <a:off x="6048100" y="3812041"/>
            <a:ext cx="5534296" cy="1248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PE" sz="32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Contexto y antecedentes</a:t>
            </a:r>
            <a:endParaRPr lang="es-PE" sz="3200" b="1" i="0" u="none" strike="noStrike" cap="none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es-PE" sz="3200" b="1" i="0" u="none" strike="noStrike" cap="none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135537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Problema que resuelve la plataforma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/>
              <a:t>La plataforma fue creada para abordar la necesidad de una herramienta centralizada y accesible que permita a la comunidad académica y al público en general visualizar y analizar los resultados de la investigación de la Universidad Nacional de San Agustín de Arequipa (UNSA). Antes de la creación de esta plataforma, la información sobre proyectos, publicaciones, y otros resultados de investigación estaba dispersa y era difícil de acceder y gestionar.</a:t>
            </a:r>
          </a:p>
        </p:txBody>
      </p:sp>
    </p:spTree>
    <p:extLst>
      <p:ext uri="{BB962C8B-B14F-4D97-AF65-F5344CB8AC3E}">
        <p14:creationId xmlns:p14="http://schemas.microsoft.com/office/powerpoint/2010/main" val="2037158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Importancia y Relevancia del Problema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566715"/>
              </p:ext>
            </p:extLst>
          </p:nvPr>
        </p:nvGraphicFramePr>
        <p:xfrm>
          <a:off x="1024128" y="2286000"/>
          <a:ext cx="9720073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3635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dirty="0"/>
              <a:t>Contexto y Antecedentes del Desarrollo de la Plataforma</a:t>
            </a: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E" smtClean="0"/>
              <a:t>5</a:t>
            </a:fld>
            <a:endParaRPr lang="es-PE"/>
          </a:p>
        </p:txBody>
      </p:sp>
      <p:grpSp>
        <p:nvGrpSpPr>
          <p:cNvPr id="19" name="Grupo 18"/>
          <p:cNvGrpSpPr/>
          <p:nvPr/>
        </p:nvGrpSpPr>
        <p:grpSpPr>
          <a:xfrm>
            <a:off x="1560432" y="2280775"/>
            <a:ext cx="8476197" cy="3908388"/>
            <a:chOff x="1070574" y="1382369"/>
            <a:chExt cx="10598913" cy="4887176"/>
          </a:xfrm>
        </p:grpSpPr>
        <p:sp>
          <p:nvSpPr>
            <p:cNvPr id="6" name="Rectángulo 5"/>
            <p:cNvSpPr/>
            <p:nvPr/>
          </p:nvSpPr>
          <p:spPr>
            <a:xfrm>
              <a:off x="4513943" y="1785254"/>
              <a:ext cx="7155543" cy="4484291"/>
            </a:xfrm>
            <a:prstGeom prst="rect">
              <a:avLst/>
            </a:prstGeom>
            <a:solidFill>
              <a:schemeClr val="bg1">
                <a:lumMod val="95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1378857" y="4795024"/>
              <a:ext cx="3135086" cy="1460006"/>
            </a:xfrm>
            <a:prstGeom prst="rect">
              <a:avLst/>
            </a:prstGeom>
            <a:solidFill>
              <a:schemeClr val="bg1">
                <a:lumMod val="95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886815" y="1897626"/>
              <a:ext cx="6409797" cy="4259546"/>
            </a:xfrm>
            <a:prstGeom prst="rect">
              <a:avLst/>
            </a:prstGeom>
          </p:spPr>
        </p:pic>
        <p:graphicFrame>
          <p:nvGraphicFramePr>
            <p:cNvPr id="5" name="Diagrama 4"/>
            <p:cNvGraphicFramePr/>
            <p:nvPr>
              <p:extLst>
                <p:ext uri="{D42A27DB-BD31-4B8C-83A1-F6EECF244321}">
                  <p14:modId xmlns:p14="http://schemas.microsoft.com/office/powerpoint/2010/main" val="2894094800"/>
                </p:ext>
              </p:extLst>
            </p:nvPr>
          </p:nvGraphicFramePr>
          <p:xfrm>
            <a:off x="1521750" y="2525257"/>
            <a:ext cx="2119086" cy="331182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sp>
          <p:nvSpPr>
            <p:cNvPr id="7" name="Flecha derecha 6"/>
            <p:cNvSpPr/>
            <p:nvPr/>
          </p:nvSpPr>
          <p:spPr>
            <a:xfrm>
              <a:off x="3831769" y="5212970"/>
              <a:ext cx="682172" cy="624114"/>
            </a:xfrm>
            <a:prstGeom prst="rightArrow">
              <a:avLst/>
            </a:prstGeom>
            <a:solidFill>
              <a:srgbClr val="6203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8" name="Rectángulo redondeado 7"/>
            <p:cNvSpPr/>
            <p:nvPr/>
          </p:nvSpPr>
          <p:spPr>
            <a:xfrm>
              <a:off x="1070574" y="1382369"/>
              <a:ext cx="3147713" cy="1030514"/>
            </a:xfrm>
            <a:prstGeom prst="roundRect">
              <a:avLst/>
            </a:prstGeom>
            <a:solidFill>
              <a:srgbClr val="072F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dirty="0"/>
                <a:t>VICERRECTORADO DE INVESTIGACIÓN</a:t>
              </a:r>
            </a:p>
          </p:txBody>
        </p:sp>
        <p:cxnSp>
          <p:nvCxnSpPr>
            <p:cNvPr id="13" name="Conector recto 12"/>
            <p:cNvCxnSpPr/>
            <p:nvPr/>
          </p:nvCxnSpPr>
          <p:spPr>
            <a:xfrm>
              <a:off x="4513941" y="1780957"/>
              <a:ext cx="7155545" cy="0"/>
            </a:xfrm>
            <a:prstGeom prst="line">
              <a:avLst/>
            </a:prstGeom>
            <a:ln w="19050">
              <a:solidFill>
                <a:srgbClr val="6203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>
            <a:xfrm>
              <a:off x="1378857" y="6269545"/>
              <a:ext cx="10290629" cy="0"/>
            </a:xfrm>
            <a:prstGeom prst="line">
              <a:avLst/>
            </a:prstGeom>
            <a:ln w="19050">
              <a:solidFill>
                <a:srgbClr val="6203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>
            <a:xfrm flipV="1">
              <a:off x="11669486" y="1780958"/>
              <a:ext cx="1" cy="4488587"/>
            </a:xfrm>
            <a:prstGeom prst="line">
              <a:avLst/>
            </a:prstGeom>
            <a:ln w="19050">
              <a:solidFill>
                <a:srgbClr val="6203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25"/>
            <p:cNvCxnSpPr/>
            <p:nvPr/>
          </p:nvCxnSpPr>
          <p:spPr>
            <a:xfrm flipV="1">
              <a:off x="1378855" y="4795025"/>
              <a:ext cx="0" cy="1474520"/>
            </a:xfrm>
            <a:prstGeom prst="line">
              <a:avLst/>
            </a:prstGeom>
            <a:ln w="19050">
              <a:solidFill>
                <a:srgbClr val="6203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/>
            <p:cNvCxnSpPr/>
            <p:nvPr/>
          </p:nvCxnSpPr>
          <p:spPr>
            <a:xfrm flipV="1">
              <a:off x="4513940" y="1766444"/>
              <a:ext cx="0" cy="3028580"/>
            </a:xfrm>
            <a:prstGeom prst="line">
              <a:avLst/>
            </a:prstGeom>
            <a:ln w="19050">
              <a:solidFill>
                <a:srgbClr val="6203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cto 29"/>
            <p:cNvCxnSpPr/>
            <p:nvPr/>
          </p:nvCxnSpPr>
          <p:spPr>
            <a:xfrm>
              <a:off x="1378857" y="4803469"/>
              <a:ext cx="3135083" cy="0"/>
            </a:xfrm>
            <a:prstGeom prst="line">
              <a:avLst/>
            </a:prstGeom>
            <a:ln w="19050">
              <a:solidFill>
                <a:srgbClr val="6203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79893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Propósito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7450795"/>
              </p:ext>
            </p:extLst>
          </p:nvPr>
        </p:nvGraphicFramePr>
        <p:xfrm>
          <a:off x="1024128" y="2286000"/>
          <a:ext cx="9720073" cy="2220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8996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0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79;p60"/>
          <p:cNvSpPr txBox="1"/>
          <p:nvPr/>
        </p:nvSpPr>
        <p:spPr>
          <a:xfrm>
            <a:off x="6035039" y="2716812"/>
            <a:ext cx="1942012" cy="1095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1800"/>
            </a:pPr>
            <a:r>
              <a:rPr lang="es-PE" sz="8000" b="1" i="0" u="none" strike="noStrike" cap="none" dirty="0">
                <a:solidFill>
                  <a:schemeClr val="bg1">
                    <a:lumMod val="65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2</a:t>
            </a:r>
            <a:endParaRPr lang="es-PE" sz="8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Google Shape;185;p39"/>
          <p:cNvSpPr txBox="1"/>
          <p:nvPr/>
        </p:nvSpPr>
        <p:spPr>
          <a:xfrm>
            <a:off x="6048100" y="3812041"/>
            <a:ext cx="5534296" cy="1248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PE" sz="32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Visión general</a:t>
            </a:r>
            <a:endParaRPr lang="es-PE" sz="3200" b="1" i="0" u="none" strike="noStrike" cap="none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es-PE" sz="3200" b="1" i="0" u="none" strike="noStrike" cap="none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342460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Visión General de las Características Clave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E" dirty="0"/>
              <a:t>Listado de Resultados de Investigación: Visualización de resultados por investigador, línea de investigación, y tipo de </a:t>
            </a:r>
            <a:r>
              <a:rPr lang="es-PE" dirty="0" err="1"/>
              <a:t>proyecto.Docentes</a:t>
            </a:r>
            <a:r>
              <a:rPr lang="es-PE" dirty="0"/>
              <a:t> </a:t>
            </a:r>
            <a:r>
              <a:rPr lang="es-PE" dirty="0" err="1"/>
              <a:t>Renacyt</a:t>
            </a:r>
            <a:r>
              <a:rPr lang="es-PE" dirty="0"/>
              <a:t> y Docentes Investigadores: Información detallada y rankings basados en publicaciones, incluyendo enlaces a perfiles en ORCID, </a:t>
            </a:r>
            <a:r>
              <a:rPr lang="es-PE" dirty="0" err="1"/>
              <a:t>Scopus</a:t>
            </a:r>
            <a:r>
              <a:rPr lang="es-PE" dirty="0"/>
              <a:t>, entre </a:t>
            </a:r>
            <a:r>
              <a:rPr lang="es-PE" dirty="0" err="1"/>
              <a:t>otros.Líneas</a:t>
            </a:r>
            <a:r>
              <a:rPr lang="es-PE" dirty="0"/>
              <a:t> de Investigación: Listado y gráficos de líneas activas e históricas, con proyectos </a:t>
            </a:r>
            <a:r>
              <a:rPr lang="es-PE" dirty="0" err="1"/>
              <a:t>asociados.Proyectos</a:t>
            </a:r>
            <a:r>
              <a:rPr lang="es-PE" dirty="0"/>
              <a:t> de Investigación: Estado, financiamiento, y distribución por departamento y </a:t>
            </a:r>
            <a:r>
              <a:rPr lang="es-PE" dirty="0" err="1"/>
              <a:t>facultad.Publicaciones</a:t>
            </a:r>
            <a:r>
              <a:rPr lang="es-PE" dirty="0"/>
              <a:t>: Análisis por año, cuartiles de revistas, y distribución </a:t>
            </a:r>
            <a:r>
              <a:rPr lang="es-PE" dirty="0" err="1"/>
              <a:t>geográfica.Tesis</a:t>
            </a:r>
            <a:r>
              <a:rPr lang="es-PE" dirty="0"/>
              <a:t>: Datos desglosados por año, facultad, escuela, y nivel </a:t>
            </a:r>
            <a:r>
              <a:rPr lang="es-PE" dirty="0" err="1"/>
              <a:t>académico.Resultados</a:t>
            </a:r>
            <a:r>
              <a:rPr lang="es-PE" dirty="0"/>
              <a:t> Adicionales: Información sobre publicaciones en revistas, libros, patentes, y marcas registradas.</a:t>
            </a:r>
          </a:p>
        </p:txBody>
      </p:sp>
    </p:spTree>
    <p:extLst>
      <p:ext uri="{BB962C8B-B14F-4D97-AF65-F5344CB8AC3E}">
        <p14:creationId xmlns:p14="http://schemas.microsoft.com/office/powerpoint/2010/main" val="3078149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Beneficios y Ventajas</a:t>
            </a: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301764"/>
              </p:ext>
            </p:extLst>
          </p:nvPr>
        </p:nvGraphicFramePr>
        <p:xfrm>
          <a:off x="1024128" y="2286000"/>
          <a:ext cx="9720073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8097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746</TotalTime>
  <Words>717</Words>
  <Application>Microsoft Office PowerPoint</Application>
  <PresentationFormat>Panorámica</PresentationFormat>
  <Paragraphs>63</Paragraphs>
  <Slides>15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Montserrat</vt:lpstr>
      <vt:lpstr>Tahoma</vt:lpstr>
      <vt:lpstr>Trebuchet MS</vt:lpstr>
      <vt:lpstr>Tw Cen MT</vt:lpstr>
      <vt:lpstr>Tw Cen MT Condensed</vt:lpstr>
      <vt:lpstr>Wingdings 3</vt:lpstr>
      <vt:lpstr>Integral</vt:lpstr>
      <vt:lpstr>Presentación de PowerPoint</vt:lpstr>
      <vt:lpstr>Presentación de PowerPoint</vt:lpstr>
      <vt:lpstr>Problema que resuelve la plataforma</vt:lpstr>
      <vt:lpstr>Importancia y Relevancia del Problema</vt:lpstr>
      <vt:lpstr>Contexto y Antecedentes del Desarrollo de la Plataforma</vt:lpstr>
      <vt:lpstr>Propósito</vt:lpstr>
      <vt:lpstr>Presentación de PowerPoint</vt:lpstr>
      <vt:lpstr>Visión General de las Características Clave</vt:lpstr>
      <vt:lpstr>Beneficios y Ventajas</vt:lpstr>
      <vt:lpstr>Público Objetivo</vt:lpstr>
      <vt:lpstr>Presentación de PowerPoint</vt:lpstr>
      <vt:lpstr>Mapa de Navegación de la Plataforma</vt:lpstr>
      <vt:lpstr>Mapa de Navegación de la Plataforma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Renán Darío Gonzales Apaza</dc:creator>
  <cp:lastModifiedBy>PARQUE CIENTIFICO</cp:lastModifiedBy>
  <cp:revision>82</cp:revision>
  <dcterms:created xsi:type="dcterms:W3CDTF">2020-03-03T13:14:57Z</dcterms:created>
  <dcterms:modified xsi:type="dcterms:W3CDTF">2024-08-02T18:04:10Z</dcterms:modified>
</cp:coreProperties>
</file>